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sldIdLst>
    <p:sldId id="256" r:id="rId5"/>
    <p:sldId id="288" r:id="rId6"/>
    <p:sldId id="264" r:id="rId7"/>
    <p:sldId id="265" r:id="rId8"/>
    <p:sldId id="266" r:id="rId9"/>
    <p:sldId id="260" r:id="rId10"/>
    <p:sldId id="267" r:id="rId11"/>
    <p:sldId id="268" r:id="rId12"/>
    <p:sldId id="269" r:id="rId13"/>
    <p:sldId id="270" r:id="rId14"/>
    <p:sldId id="271" r:id="rId15"/>
    <p:sldId id="272" r:id="rId16"/>
    <p:sldId id="28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3532"/>
    <a:srgbClr val="00A0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80" autoAdjust="0"/>
    <p:restoredTop sz="97765" autoAdjust="0"/>
  </p:normalViewPr>
  <p:slideViewPr>
    <p:cSldViewPr snapToGrid="0">
      <p:cViewPr>
        <p:scale>
          <a:sx n="200" d="100"/>
          <a:sy n="200" d="100"/>
        </p:scale>
        <p:origin x="1520" y="-14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01" d="100"/>
          <a:sy n="101" d="100"/>
        </p:scale>
        <p:origin x="96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A23CCD-B208-42E4-A8D0-1D90F4C47260}" type="doc">
      <dgm:prSet loTypeId="urn:microsoft.com/office/officeart/2005/8/layout/hierarchy4" loCatId="hierarchy" qsTypeId="urn:microsoft.com/office/officeart/2005/8/quickstyle/simple5" qsCatId="simple" csTypeId="urn:microsoft.com/office/officeart/2005/8/colors/accent3_2" csCatId="accent3" phldr="1"/>
      <dgm:spPr/>
      <dgm:t>
        <a:bodyPr/>
        <a:lstStyle/>
        <a:p>
          <a:endParaRPr lang="en-GB"/>
        </a:p>
      </dgm:t>
    </dgm:pt>
    <dgm:pt modelId="{E46695ED-13CB-4B4D-856E-A42169799917}">
      <dgm:prSet phldrT="[Text]"/>
      <dgm:spPr/>
      <dgm:t>
        <a:bodyPr/>
        <a:lstStyle/>
        <a:p>
          <a:r>
            <a:rPr lang="en-GB" dirty="0"/>
            <a:t>Computer System</a:t>
          </a:r>
        </a:p>
      </dgm:t>
    </dgm:pt>
    <dgm:pt modelId="{D52F97FF-D5B0-4ADE-AE14-5B9B96CDCAC9}" type="parTrans" cxnId="{79CA7118-AC54-41D5-9B9E-703A8719ACEC}">
      <dgm:prSet/>
      <dgm:spPr/>
      <dgm:t>
        <a:bodyPr/>
        <a:lstStyle/>
        <a:p>
          <a:endParaRPr lang="en-GB"/>
        </a:p>
      </dgm:t>
    </dgm:pt>
    <dgm:pt modelId="{5B610833-2892-4060-9A1D-06BC31ECA8A6}" type="sibTrans" cxnId="{79CA7118-AC54-41D5-9B9E-703A8719ACEC}">
      <dgm:prSet/>
      <dgm:spPr/>
      <dgm:t>
        <a:bodyPr/>
        <a:lstStyle/>
        <a:p>
          <a:endParaRPr lang="en-GB"/>
        </a:p>
      </dgm:t>
    </dgm:pt>
    <dgm:pt modelId="{4E4A342F-B74B-43CD-BC87-FFDC02A2A84E}">
      <dgm:prSet phldrT="[Text]"/>
      <dgm:spPr/>
      <dgm:t>
        <a:bodyPr/>
        <a:lstStyle/>
        <a:p>
          <a:r>
            <a:rPr lang="en-GB" dirty="0"/>
            <a:t>Software</a:t>
          </a:r>
        </a:p>
      </dgm:t>
    </dgm:pt>
    <dgm:pt modelId="{8817A71B-803D-4EAF-B1BF-791AF2F13276}" type="parTrans" cxnId="{288C928B-BB82-49A7-A5BF-7D6FCB669E8E}">
      <dgm:prSet/>
      <dgm:spPr/>
      <dgm:t>
        <a:bodyPr/>
        <a:lstStyle/>
        <a:p>
          <a:endParaRPr lang="en-GB"/>
        </a:p>
      </dgm:t>
    </dgm:pt>
    <dgm:pt modelId="{FF85C6F0-CCBC-4BF0-BF88-DBA746DCCCE5}" type="sibTrans" cxnId="{288C928B-BB82-49A7-A5BF-7D6FCB669E8E}">
      <dgm:prSet/>
      <dgm:spPr/>
      <dgm:t>
        <a:bodyPr/>
        <a:lstStyle/>
        <a:p>
          <a:endParaRPr lang="en-GB"/>
        </a:p>
      </dgm:t>
    </dgm:pt>
    <dgm:pt modelId="{0A74C086-C6DF-4EE1-8C79-FDB0E672EC84}">
      <dgm:prSet phldrT="[Text]"/>
      <dgm:spPr/>
      <dgm:t>
        <a:bodyPr/>
        <a:lstStyle/>
        <a:p>
          <a:r>
            <a:rPr lang="en-GB" dirty="0"/>
            <a:t>Hardware</a:t>
          </a:r>
        </a:p>
      </dgm:t>
    </dgm:pt>
    <dgm:pt modelId="{F117AAA2-3074-4228-8EB7-7FCF22CB728C}" type="parTrans" cxnId="{2ED94ABD-AFBA-4665-B384-7F176BD8FE6D}">
      <dgm:prSet/>
      <dgm:spPr/>
      <dgm:t>
        <a:bodyPr/>
        <a:lstStyle/>
        <a:p>
          <a:endParaRPr lang="en-GB"/>
        </a:p>
      </dgm:t>
    </dgm:pt>
    <dgm:pt modelId="{4B2E0C0D-3EB2-47FC-9263-3B2F0DECAB55}" type="sibTrans" cxnId="{2ED94ABD-AFBA-4665-B384-7F176BD8FE6D}">
      <dgm:prSet/>
      <dgm:spPr/>
      <dgm:t>
        <a:bodyPr/>
        <a:lstStyle/>
        <a:p>
          <a:endParaRPr lang="en-GB"/>
        </a:p>
      </dgm:t>
    </dgm:pt>
    <dgm:pt modelId="{4B147EC1-39A2-4970-B747-6EC7C671335D}">
      <dgm:prSet phldrT="[Text]"/>
      <dgm:spPr/>
      <dgm:t>
        <a:bodyPr/>
        <a:lstStyle/>
        <a:p>
          <a:r>
            <a:rPr lang="en-GB" dirty="0"/>
            <a:t>Input/output</a:t>
          </a:r>
        </a:p>
      </dgm:t>
    </dgm:pt>
    <dgm:pt modelId="{3B3A92D1-77F1-4019-977B-FAF639E58D9F}" type="parTrans" cxnId="{EDB11645-FFB5-4689-AB7E-22FDA8DCA9AA}">
      <dgm:prSet/>
      <dgm:spPr/>
      <dgm:t>
        <a:bodyPr/>
        <a:lstStyle/>
        <a:p>
          <a:endParaRPr lang="en-GB"/>
        </a:p>
      </dgm:t>
    </dgm:pt>
    <dgm:pt modelId="{762234FF-E835-4273-BAD5-1F80F2776960}" type="sibTrans" cxnId="{EDB11645-FFB5-4689-AB7E-22FDA8DCA9AA}">
      <dgm:prSet/>
      <dgm:spPr/>
      <dgm:t>
        <a:bodyPr/>
        <a:lstStyle/>
        <a:p>
          <a:endParaRPr lang="en-GB"/>
        </a:p>
      </dgm:t>
    </dgm:pt>
    <dgm:pt modelId="{FE98D4EE-3D5E-4E51-B1E2-E9FF4D35E93E}">
      <dgm:prSet phldrT="[Text]"/>
      <dgm:spPr/>
      <dgm:t>
        <a:bodyPr/>
        <a:lstStyle/>
        <a:p>
          <a:r>
            <a:rPr lang="en-GB" dirty="0"/>
            <a:t>Memory</a:t>
          </a:r>
        </a:p>
      </dgm:t>
    </dgm:pt>
    <dgm:pt modelId="{71DD4C03-7607-4388-9D94-B6E02AD7AAAE}" type="parTrans" cxnId="{54FDDFEF-7C5F-42A0-8860-F8643ADA05BE}">
      <dgm:prSet/>
      <dgm:spPr/>
      <dgm:t>
        <a:bodyPr/>
        <a:lstStyle/>
        <a:p>
          <a:endParaRPr lang="en-GB"/>
        </a:p>
      </dgm:t>
    </dgm:pt>
    <dgm:pt modelId="{776BDBD3-B536-4228-8375-AAA5D93661E9}" type="sibTrans" cxnId="{54FDDFEF-7C5F-42A0-8860-F8643ADA05BE}">
      <dgm:prSet/>
      <dgm:spPr/>
      <dgm:t>
        <a:bodyPr/>
        <a:lstStyle/>
        <a:p>
          <a:endParaRPr lang="en-GB"/>
        </a:p>
      </dgm:t>
    </dgm:pt>
    <dgm:pt modelId="{D7B6FA41-3F14-4F28-8554-3702C269FBBE}">
      <dgm:prSet phldrT="[Text]"/>
      <dgm:spPr/>
      <dgm:t>
        <a:bodyPr/>
        <a:lstStyle/>
        <a:p>
          <a:r>
            <a:rPr lang="en-GB" dirty="0"/>
            <a:t>Processor</a:t>
          </a:r>
        </a:p>
      </dgm:t>
    </dgm:pt>
    <dgm:pt modelId="{1E4FDFB4-9A78-48FE-94FA-96F4F123CD9F}" type="parTrans" cxnId="{A2730E70-89A6-4B79-A4FE-9AFFC4930710}">
      <dgm:prSet/>
      <dgm:spPr/>
      <dgm:t>
        <a:bodyPr/>
        <a:lstStyle/>
        <a:p>
          <a:endParaRPr lang="en-GB"/>
        </a:p>
      </dgm:t>
    </dgm:pt>
    <dgm:pt modelId="{8EC6D26A-48F1-4EEC-A4C1-D888C1171DDC}" type="sibTrans" cxnId="{A2730E70-89A6-4B79-A4FE-9AFFC4930710}">
      <dgm:prSet/>
      <dgm:spPr/>
      <dgm:t>
        <a:bodyPr/>
        <a:lstStyle/>
        <a:p>
          <a:endParaRPr lang="en-GB"/>
        </a:p>
      </dgm:t>
    </dgm:pt>
    <dgm:pt modelId="{4522B497-BC73-45F3-AD76-DC224F035F24}">
      <dgm:prSet phldrT="[Text]"/>
      <dgm:spPr/>
      <dgm:t>
        <a:bodyPr/>
        <a:lstStyle/>
        <a:p>
          <a:r>
            <a:rPr lang="en-GB" dirty="0"/>
            <a:t>Application</a:t>
          </a:r>
        </a:p>
      </dgm:t>
    </dgm:pt>
    <dgm:pt modelId="{FB52B36B-E7C4-4E38-8E50-2829D39AA5BE}" type="parTrans" cxnId="{6F7C2B6D-A0C5-4121-BA5E-18F62006D3B2}">
      <dgm:prSet/>
      <dgm:spPr/>
      <dgm:t>
        <a:bodyPr/>
        <a:lstStyle/>
        <a:p>
          <a:endParaRPr lang="en-GB"/>
        </a:p>
      </dgm:t>
    </dgm:pt>
    <dgm:pt modelId="{AC94CCF6-C990-43B2-9469-EDFA936883C6}" type="sibTrans" cxnId="{6F7C2B6D-A0C5-4121-BA5E-18F62006D3B2}">
      <dgm:prSet/>
      <dgm:spPr/>
      <dgm:t>
        <a:bodyPr/>
        <a:lstStyle/>
        <a:p>
          <a:endParaRPr lang="en-GB"/>
        </a:p>
      </dgm:t>
    </dgm:pt>
    <dgm:pt modelId="{3409CB40-5468-48BA-89B9-6AD790FE4A83}">
      <dgm:prSet phldrT="[Text]"/>
      <dgm:spPr/>
      <dgm:t>
        <a:bodyPr/>
        <a:lstStyle/>
        <a:p>
          <a:r>
            <a:rPr lang="en-GB" dirty="0"/>
            <a:t>System</a:t>
          </a:r>
        </a:p>
      </dgm:t>
    </dgm:pt>
    <dgm:pt modelId="{B428BEBD-C73F-47CE-877B-655536B26876}" type="parTrans" cxnId="{E8F6A288-ACDE-4DA4-BCA2-A8611FAF6D3D}">
      <dgm:prSet/>
      <dgm:spPr/>
      <dgm:t>
        <a:bodyPr/>
        <a:lstStyle/>
        <a:p>
          <a:endParaRPr lang="en-GB"/>
        </a:p>
      </dgm:t>
    </dgm:pt>
    <dgm:pt modelId="{BE12FF63-D355-4E81-81F0-95AC0F825C4E}" type="sibTrans" cxnId="{E8F6A288-ACDE-4DA4-BCA2-A8611FAF6D3D}">
      <dgm:prSet/>
      <dgm:spPr/>
      <dgm:t>
        <a:bodyPr/>
        <a:lstStyle/>
        <a:p>
          <a:endParaRPr lang="en-GB"/>
        </a:p>
      </dgm:t>
    </dgm:pt>
    <dgm:pt modelId="{4D3E1237-8457-4179-93CA-236FB0D7BA45}" type="pres">
      <dgm:prSet presAssocID="{53A23CCD-B208-42E4-A8D0-1D90F4C47260}" presName="Name0" presStyleCnt="0">
        <dgm:presLayoutVars>
          <dgm:chPref val="1"/>
          <dgm:dir/>
          <dgm:animOne val="branch"/>
          <dgm:animLvl val="lvl"/>
          <dgm:resizeHandles/>
        </dgm:presLayoutVars>
      </dgm:prSet>
      <dgm:spPr/>
    </dgm:pt>
    <dgm:pt modelId="{DB3A94ED-3F7A-4654-BEE3-57D106EAFFAF}" type="pres">
      <dgm:prSet presAssocID="{E46695ED-13CB-4B4D-856E-A42169799917}" presName="vertOne" presStyleCnt="0"/>
      <dgm:spPr/>
    </dgm:pt>
    <dgm:pt modelId="{367FBD36-6083-4E02-853C-89693FAE4D9D}" type="pres">
      <dgm:prSet presAssocID="{E46695ED-13CB-4B4D-856E-A42169799917}" presName="txOne" presStyleLbl="node0" presStyleIdx="0" presStyleCnt="1">
        <dgm:presLayoutVars>
          <dgm:chPref val="3"/>
        </dgm:presLayoutVars>
      </dgm:prSet>
      <dgm:spPr/>
    </dgm:pt>
    <dgm:pt modelId="{5369B3DA-F8AD-400C-9A9A-08E33FB1A308}" type="pres">
      <dgm:prSet presAssocID="{E46695ED-13CB-4B4D-856E-A42169799917}" presName="parTransOne" presStyleCnt="0"/>
      <dgm:spPr/>
    </dgm:pt>
    <dgm:pt modelId="{CAB43A39-C2EB-4EDC-83F2-4D4DCF6EA2BD}" type="pres">
      <dgm:prSet presAssocID="{E46695ED-13CB-4B4D-856E-A42169799917}" presName="horzOne" presStyleCnt="0"/>
      <dgm:spPr/>
    </dgm:pt>
    <dgm:pt modelId="{DB26A57A-5598-4690-B690-BEDCF0F73726}" type="pres">
      <dgm:prSet presAssocID="{4E4A342F-B74B-43CD-BC87-FFDC02A2A84E}" presName="vertTwo" presStyleCnt="0"/>
      <dgm:spPr/>
    </dgm:pt>
    <dgm:pt modelId="{DE465AFA-08EF-4967-9D1C-A09AAE6FC345}" type="pres">
      <dgm:prSet presAssocID="{4E4A342F-B74B-43CD-BC87-FFDC02A2A84E}" presName="txTwo" presStyleLbl="node2" presStyleIdx="0" presStyleCnt="2">
        <dgm:presLayoutVars>
          <dgm:chPref val="3"/>
        </dgm:presLayoutVars>
      </dgm:prSet>
      <dgm:spPr/>
    </dgm:pt>
    <dgm:pt modelId="{F499E75D-D22D-4C49-AF7B-DEAE4DCCB1C4}" type="pres">
      <dgm:prSet presAssocID="{4E4A342F-B74B-43CD-BC87-FFDC02A2A84E}" presName="parTransTwo" presStyleCnt="0"/>
      <dgm:spPr/>
    </dgm:pt>
    <dgm:pt modelId="{640E615D-D2BE-4724-8F6D-ED4DE723D016}" type="pres">
      <dgm:prSet presAssocID="{4E4A342F-B74B-43CD-BC87-FFDC02A2A84E}" presName="horzTwo" presStyleCnt="0"/>
      <dgm:spPr/>
    </dgm:pt>
    <dgm:pt modelId="{B5C07769-0084-4B67-97FB-1C08DB6B9F10}" type="pres">
      <dgm:prSet presAssocID="{4522B497-BC73-45F3-AD76-DC224F035F24}" presName="vertThree" presStyleCnt="0"/>
      <dgm:spPr/>
    </dgm:pt>
    <dgm:pt modelId="{E480A43F-A720-443A-B945-057D5A0F562D}" type="pres">
      <dgm:prSet presAssocID="{4522B497-BC73-45F3-AD76-DC224F035F24}" presName="txThree" presStyleLbl="node3" presStyleIdx="0" presStyleCnt="5">
        <dgm:presLayoutVars>
          <dgm:chPref val="3"/>
        </dgm:presLayoutVars>
      </dgm:prSet>
      <dgm:spPr/>
    </dgm:pt>
    <dgm:pt modelId="{2B23BDFB-A28F-43EC-AB74-143C6A7A97EA}" type="pres">
      <dgm:prSet presAssocID="{4522B497-BC73-45F3-AD76-DC224F035F24}" presName="horzThree" presStyleCnt="0"/>
      <dgm:spPr/>
    </dgm:pt>
    <dgm:pt modelId="{643FD578-68C0-4DE6-B765-2D220D389F4D}" type="pres">
      <dgm:prSet presAssocID="{AC94CCF6-C990-43B2-9469-EDFA936883C6}" presName="sibSpaceThree" presStyleCnt="0"/>
      <dgm:spPr/>
    </dgm:pt>
    <dgm:pt modelId="{AA167D2B-C6CD-4D6C-BF5F-23E10EC54C2F}" type="pres">
      <dgm:prSet presAssocID="{3409CB40-5468-48BA-89B9-6AD790FE4A83}" presName="vertThree" presStyleCnt="0"/>
      <dgm:spPr/>
    </dgm:pt>
    <dgm:pt modelId="{91D5C034-17FE-413A-9F56-9145B14C4254}" type="pres">
      <dgm:prSet presAssocID="{3409CB40-5468-48BA-89B9-6AD790FE4A83}" presName="txThree" presStyleLbl="node3" presStyleIdx="1" presStyleCnt="5">
        <dgm:presLayoutVars>
          <dgm:chPref val="3"/>
        </dgm:presLayoutVars>
      </dgm:prSet>
      <dgm:spPr/>
    </dgm:pt>
    <dgm:pt modelId="{026385A7-75A1-41EB-AD65-117571AD90FC}" type="pres">
      <dgm:prSet presAssocID="{3409CB40-5468-48BA-89B9-6AD790FE4A83}" presName="horzThree" presStyleCnt="0"/>
      <dgm:spPr/>
    </dgm:pt>
    <dgm:pt modelId="{8AD6E5D1-C65B-4935-AD65-65DD4EB4217A}" type="pres">
      <dgm:prSet presAssocID="{FF85C6F0-CCBC-4BF0-BF88-DBA746DCCCE5}" presName="sibSpaceTwo" presStyleCnt="0"/>
      <dgm:spPr/>
    </dgm:pt>
    <dgm:pt modelId="{F7F898E9-10AD-4824-A5BA-C094F9A99CB6}" type="pres">
      <dgm:prSet presAssocID="{0A74C086-C6DF-4EE1-8C79-FDB0E672EC84}" presName="vertTwo" presStyleCnt="0"/>
      <dgm:spPr/>
    </dgm:pt>
    <dgm:pt modelId="{60B611C1-6A15-4E9F-805F-69ACD5A7870D}" type="pres">
      <dgm:prSet presAssocID="{0A74C086-C6DF-4EE1-8C79-FDB0E672EC84}" presName="txTwo" presStyleLbl="node2" presStyleIdx="1" presStyleCnt="2">
        <dgm:presLayoutVars>
          <dgm:chPref val="3"/>
        </dgm:presLayoutVars>
      </dgm:prSet>
      <dgm:spPr/>
    </dgm:pt>
    <dgm:pt modelId="{7E10F483-F5AF-4921-8F0B-73B148A096FA}" type="pres">
      <dgm:prSet presAssocID="{0A74C086-C6DF-4EE1-8C79-FDB0E672EC84}" presName="parTransTwo" presStyleCnt="0"/>
      <dgm:spPr/>
    </dgm:pt>
    <dgm:pt modelId="{1A909D60-CD02-4F75-B135-760167EC1628}" type="pres">
      <dgm:prSet presAssocID="{0A74C086-C6DF-4EE1-8C79-FDB0E672EC84}" presName="horzTwo" presStyleCnt="0"/>
      <dgm:spPr/>
    </dgm:pt>
    <dgm:pt modelId="{650C92E1-1650-4DA1-B618-76244486108C}" type="pres">
      <dgm:prSet presAssocID="{4B147EC1-39A2-4970-B747-6EC7C671335D}" presName="vertThree" presStyleCnt="0"/>
      <dgm:spPr/>
    </dgm:pt>
    <dgm:pt modelId="{FB284DA3-72A3-4010-9E10-517CB537A9FF}" type="pres">
      <dgm:prSet presAssocID="{4B147EC1-39A2-4970-B747-6EC7C671335D}" presName="txThree" presStyleLbl="node3" presStyleIdx="2" presStyleCnt="5">
        <dgm:presLayoutVars>
          <dgm:chPref val="3"/>
        </dgm:presLayoutVars>
      </dgm:prSet>
      <dgm:spPr/>
    </dgm:pt>
    <dgm:pt modelId="{7EC0170C-7CC4-473C-BE3B-622D0C58DC09}" type="pres">
      <dgm:prSet presAssocID="{4B147EC1-39A2-4970-B747-6EC7C671335D}" presName="horzThree" presStyleCnt="0"/>
      <dgm:spPr/>
    </dgm:pt>
    <dgm:pt modelId="{EBE58ED0-AEDB-47E8-978A-55F5B7A1CA5B}" type="pres">
      <dgm:prSet presAssocID="{762234FF-E835-4273-BAD5-1F80F2776960}" presName="sibSpaceThree" presStyleCnt="0"/>
      <dgm:spPr/>
    </dgm:pt>
    <dgm:pt modelId="{99819A0A-0B8F-4B3E-ADF4-70F0D2B3F648}" type="pres">
      <dgm:prSet presAssocID="{FE98D4EE-3D5E-4E51-B1E2-E9FF4D35E93E}" presName="vertThree" presStyleCnt="0"/>
      <dgm:spPr/>
    </dgm:pt>
    <dgm:pt modelId="{0546CFF0-52D0-43C4-A42E-54AC599902D9}" type="pres">
      <dgm:prSet presAssocID="{FE98D4EE-3D5E-4E51-B1E2-E9FF4D35E93E}" presName="txThree" presStyleLbl="node3" presStyleIdx="3" presStyleCnt="5">
        <dgm:presLayoutVars>
          <dgm:chPref val="3"/>
        </dgm:presLayoutVars>
      </dgm:prSet>
      <dgm:spPr/>
    </dgm:pt>
    <dgm:pt modelId="{91318DE9-468C-40EF-89F4-2E1C8EE37F90}" type="pres">
      <dgm:prSet presAssocID="{FE98D4EE-3D5E-4E51-B1E2-E9FF4D35E93E}" presName="horzThree" presStyleCnt="0"/>
      <dgm:spPr/>
    </dgm:pt>
    <dgm:pt modelId="{E5F79E86-0C0A-496B-A4B1-5617AED37403}" type="pres">
      <dgm:prSet presAssocID="{776BDBD3-B536-4228-8375-AAA5D93661E9}" presName="sibSpaceThree" presStyleCnt="0"/>
      <dgm:spPr/>
    </dgm:pt>
    <dgm:pt modelId="{636E10C2-0B41-4128-AD47-2AF39823F7F7}" type="pres">
      <dgm:prSet presAssocID="{D7B6FA41-3F14-4F28-8554-3702C269FBBE}" presName="vertThree" presStyleCnt="0"/>
      <dgm:spPr/>
    </dgm:pt>
    <dgm:pt modelId="{2BFA746A-8BE5-48A9-B9A6-5F2BDCABCB5B}" type="pres">
      <dgm:prSet presAssocID="{D7B6FA41-3F14-4F28-8554-3702C269FBBE}" presName="txThree" presStyleLbl="node3" presStyleIdx="4" presStyleCnt="5">
        <dgm:presLayoutVars>
          <dgm:chPref val="3"/>
        </dgm:presLayoutVars>
      </dgm:prSet>
      <dgm:spPr/>
    </dgm:pt>
    <dgm:pt modelId="{31C0A5FD-3351-4E71-8806-111CA9DE5E36}" type="pres">
      <dgm:prSet presAssocID="{D7B6FA41-3F14-4F28-8554-3702C269FBBE}" presName="horzThree" presStyleCnt="0"/>
      <dgm:spPr/>
    </dgm:pt>
  </dgm:ptLst>
  <dgm:cxnLst>
    <dgm:cxn modelId="{79CA7118-AC54-41D5-9B9E-703A8719ACEC}" srcId="{53A23CCD-B208-42E4-A8D0-1D90F4C47260}" destId="{E46695ED-13CB-4B4D-856E-A42169799917}" srcOrd="0" destOrd="0" parTransId="{D52F97FF-D5B0-4ADE-AE14-5B9B96CDCAC9}" sibTransId="{5B610833-2892-4060-9A1D-06BC31ECA8A6}"/>
    <dgm:cxn modelId="{FA521B28-30BF-4889-BD62-EE6D0EFCA299}" type="presOf" srcId="{4522B497-BC73-45F3-AD76-DC224F035F24}" destId="{E480A43F-A720-443A-B945-057D5A0F562D}" srcOrd="0" destOrd="0" presId="urn:microsoft.com/office/officeart/2005/8/layout/hierarchy4"/>
    <dgm:cxn modelId="{DE31312C-3E37-4FFA-BEFE-DC15D9DB687B}" type="presOf" srcId="{E46695ED-13CB-4B4D-856E-A42169799917}" destId="{367FBD36-6083-4E02-853C-89693FAE4D9D}" srcOrd="0" destOrd="0" presId="urn:microsoft.com/office/officeart/2005/8/layout/hierarchy4"/>
    <dgm:cxn modelId="{8E105B2F-FE05-44A7-AA24-2EB3E3EACD0F}" type="presOf" srcId="{0A74C086-C6DF-4EE1-8C79-FDB0E672EC84}" destId="{60B611C1-6A15-4E9F-805F-69ACD5A7870D}" srcOrd="0" destOrd="0" presId="urn:microsoft.com/office/officeart/2005/8/layout/hierarchy4"/>
    <dgm:cxn modelId="{3462FC33-27F9-4517-A227-CCE1E6BA512A}" type="presOf" srcId="{FE98D4EE-3D5E-4E51-B1E2-E9FF4D35E93E}" destId="{0546CFF0-52D0-43C4-A42E-54AC599902D9}" srcOrd="0" destOrd="0" presId="urn:microsoft.com/office/officeart/2005/8/layout/hierarchy4"/>
    <dgm:cxn modelId="{CB140A43-0F02-452C-A046-BF80A433FD8C}" type="presOf" srcId="{4E4A342F-B74B-43CD-BC87-FFDC02A2A84E}" destId="{DE465AFA-08EF-4967-9D1C-A09AAE6FC345}" srcOrd="0" destOrd="0" presId="urn:microsoft.com/office/officeart/2005/8/layout/hierarchy4"/>
    <dgm:cxn modelId="{EDB11645-FFB5-4689-AB7E-22FDA8DCA9AA}" srcId="{0A74C086-C6DF-4EE1-8C79-FDB0E672EC84}" destId="{4B147EC1-39A2-4970-B747-6EC7C671335D}" srcOrd="0" destOrd="0" parTransId="{3B3A92D1-77F1-4019-977B-FAF639E58D9F}" sibTransId="{762234FF-E835-4273-BAD5-1F80F2776960}"/>
    <dgm:cxn modelId="{6F7C2B6D-A0C5-4121-BA5E-18F62006D3B2}" srcId="{4E4A342F-B74B-43CD-BC87-FFDC02A2A84E}" destId="{4522B497-BC73-45F3-AD76-DC224F035F24}" srcOrd="0" destOrd="0" parTransId="{FB52B36B-E7C4-4E38-8E50-2829D39AA5BE}" sibTransId="{AC94CCF6-C990-43B2-9469-EDFA936883C6}"/>
    <dgm:cxn modelId="{A2730E70-89A6-4B79-A4FE-9AFFC4930710}" srcId="{0A74C086-C6DF-4EE1-8C79-FDB0E672EC84}" destId="{D7B6FA41-3F14-4F28-8554-3702C269FBBE}" srcOrd="2" destOrd="0" parTransId="{1E4FDFB4-9A78-48FE-94FA-96F4F123CD9F}" sibTransId="{8EC6D26A-48F1-4EEC-A4C1-D888C1171DDC}"/>
    <dgm:cxn modelId="{7D450686-BEAA-427C-A442-3B72746201DD}" type="presOf" srcId="{D7B6FA41-3F14-4F28-8554-3702C269FBBE}" destId="{2BFA746A-8BE5-48A9-B9A6-5F2BDCABCB5B}" srcOrd="0" destOrd="0" presId="urn:microsoft.com/office/officeart/2005/8/layout/hierarchy4"/>
    <dgm:cxn modelId="{E8F6A288-ACDE-4DA4-BCA2-A8611FAF6D3D}" srcId="{4E4A342F-B74B-43CD-BC87-FFDC02A2A84E}" destId="{3409CB40-5468-48BA-89B9-6AD790FE4A83}" srcOrd="1" destOrd="0" parTransId="{B428BEBD-C73F-47CE-877B-655536B26876}" sibTransId="{BE12FF63-D355-4E81-81F0-95AC0F825C4E}"/>
    <dgm:cxn modelId="{288C928B-BB82-49A7-A5BF-7D6FCB669E8E}" srcId="{E46695ED-13CB-4B4D-856E-A42169799917}" destId="{4E4A342F-B74B-43CD-BC87-FFDC02A2A84E}" srcOrd="0" destOrd="0" parTransId="{8817A71B-803D-4EAF-B1BF-791AF2F13276}" sibTransId="{FF85C6F0-CCBC-4BF0-BF88-DBA746DCCCE5}"/>
    <dgm:cxn modelId="{2ED94ABD-AFBA-4665-B384-7F176BD8FE6D}" srcId="{E46695ED-13CB-4B4D-856E-A42169799917}" destId="{0A74C086-C6DF-4EE1-8C79-FDB0E672EC84}" srcOrd="1" destOrd="0" parTransId="{F117AAA2-3074-4228-8EB7-7FCF22CB728C}" sibTransId="{4B2E0C0D-3EB2-47FC-9263-3B2F0DECAB55}"/>
    <dgm:cxn modelId="{FD1D95BE-B73D-46D8-8988-96071C1373AD}" type="presOf" srcId="{3409CB40-5468-48BA-89B9-6AD790FE4A83}" destId="{91D5C034-17FE-413A-9F56-9145B14C4254}" srcOrd="0" destOrd="0" presId="urn:microsoft.com/office/officeart/2005/8/layout/hierarchy4"/>
    <dgm:cxn modelId="{9032CBC2-7D62-4864-A808-44EC5C3382E7}" type="presOf" srcId="{53A23CCD-B208-42E4-A8D0-1D90F4C47260}" destId="{4D3E1237-8457-4179-93CA-236FB0D7BA45}" srcOrd="0" destOrd="0" presId="urn:microsoft.com/office/officeart/2005/8/layout/hierarchy4"/>
    <dgm:cxn modelId="{747853D7-017C-49F2-959D-8D391F1A770F}" type="presOf" srcId="{4B147EC1-39A2-4970-B747-6EC7C671335D}" destId="{FB284DA3-72A3-4010-9E10-517CB537A9FF}" srcOrd="0" destOrd="0" presId="urn:microsoft.com/office/officeart/2005/8/layout/hierarchy4"/>
    <dgm:cxn modelId="{54FDDFEF-7C5F-42A0-8860-F8643ADA05BE}" srcId="{0A74C086-C6DF-4EE1-8C79-FDB0E672EC84}" destId="{FE98D4EE-3D5E-4E51-B1E2-E9FF4D35E93E}" srcOrd="1" destOrd="0" parTransId="{71DD4C03-7607-4388-9D94-B6E02AD7AAAE}" sibTransId="{776BDBD3-B536-4228-8375-AAA5D93661E9}"/>
    <dgm:cxn modelId="{85112F8F-362D-49E7-8852-9DEFCA6D0323}" type="presParOf" srcId="{4D3E1237-8457-4179-93CA-236FB0D7BA45}" destId="{DB3A94ED-3F7A-4654-BEE3-57D106EAFFAF}" srcOrd="0" destOrd="0" presId="urn:microsoft.com/office/officeart/2005/8/layout/hierarchy4"/>
    <dgm:cxn modelId="{12208ACD-5E93-4237-8DE3-6BB86AEB029E}" type="presParOf" srcId="{DB3A94ED-3F7A-4654-BEE3-57D106EAFFAF}" destId="{367FBD36-6083-4E02-853C-89693FAE4D9D}" srcOrd="0" destOrd="0" presId="urn:microsoft.com/office/officeart/2005/8/layout/hierarchy4"/>
    <dgm:cxn modelId="{BF9AA1F9-F298-4CAA-92A9-1AA16BAB91DC}" type="presParOf" srcId="{DB3A94ED-3F7A-4654-BEE3-57D106EAFFAF}" destId="{5369B3DA-F8AD-400C-9A9A-08E33FB1A308}" srcOrd="1" destOrd="0" presId="urn:microsoft.com/office/officeart/2005/8/layout/hierarchy4"/>
    <dgm:cxn modelId="{172E3231-33B5-45DA-989C-BAC25D2A09E6}" type="presParOf" srcId="{DB3A94ED-3F7A-4654-BEE3-57D106EAFFAF}" destId="{CAB43A39-C2EB-4EDC-83F2-4D4DCF6EA2BD}" srcOrd="2" destOrd="0" presId="urn:microsoft.com/office/officeart/2005/8/layout/hierarchy4"/>
    <dgm:cxn modelId="{CAB677CE-3606-4911-BE6A-85C8A4AEDE6E}" type="presParOf" srcId="{CAB43A39-C2EB-4EDC-83F2-4D4DCF6EA2BD}" destId="{DB26A57A-5598-4690-B690-BEDCF0F73726}" srcOrd="0" destOrd="0" presId="urn:microsoft.com/office/officeart/2005/8/layout/hierarchy4"/>
    <dgm:cxn modelId="{AB48CF73-C4F2-4CD1-901A-748E04149FB1}" type="presParOf" srcId="{DB26A57A-5598-4690-B690-BEDCF0F73726}" destId="{DE465AFA-08EF-4967-9D1C-A09AAE6FC345}" srcOrd="0" destOrd="0" presId="urn:microsoft.com/office/officeart/2005/8/layout/hierarchy4"/>
    <dgm:cxn modelId="{894CEDEB-5BF3-40D4-B360-D0A71CBD5D47}" type="presParOf" srcId="{DB26A57A-5598-4690-B690-BEDCF0F73726}" destId="{F499E75D-D22D-4C49-AF7B-DEAE4DCCB1C4}" srcOrd="1" destOrd="0" presId="urn:microsoft.com/office/officeart/2005/8/layout/hierarchy4"/>
    <dgm:cxn modelId="{2A24ED05-DD43-4496-B74A-5F24741C71C0}" type="presParOf" srcId="{DB26A57A-5598-4690-B690-BEDCF0F73726}" destId="{640E615D-D2BE-4724-8F6D-ED4DE723D016}" srcOrd="2" destOrd="0" presId="urn:microsoft.com/office/officeart/2005/8/layout/hierarchy4"/>
    <dgm:cxn modelId="{A31020D8-875C-4705-8961-3D66D1169135}" type="presParOf" srcId="{640E615D-D2BE-4724-8F6D-ED4DE723D016}" destId="{B5C07769-0084-4B67-97FB-1C08DB6B9F10}" srcOrd="0" destOrd="0" presId="urn:microsoft.com/office/officeart/2005/8/layout/hierarchy4"/>
    <dgm:cxn modelId="{458A5BBD-C711-48BF-B15B-B4AFF35264EE}" type="presParOf" srcId="{B5C07769-0084-4B67-97FB-1C08DB6B9F10}" destId="{E480A43F-A720-443A-B945-057D5A0F562D}" srcOrd="0" destOrd="0" presId="urn:microsoft.com/office/officeart/2005/8/layout/hierarchy4"/>
    <dgm:cxn modelId="{2AAFCB99-834E-441B-8240-4C86BE287BA6}" type="presParOf" srcId="{B5C07769-0084-4B67-97FB-1C08DB6B9F10}" destId="{2B23BDFB-A28F-43EC-AB74-143C6A7A97EA}" srcOrd="1" destOrd="0" presId="urn:microsoft.com/office/officeart/2005/8/layout/hierarchy4"/>
    <dgm:cxn modelId="{683A495F-3590-4EE4-AD6C-3F8DBB684201}" type="presParOf" srcId="{640E615D-D2BE-4724-8F6D-ED4DE723D016}" destId="{643FD578-68C0-4DE6-B765-2D220D389F4D}" srcOrd="1" destOrd="0" presId="urn:microsoft.com/office/officeart/2005/8/layout/hierarchy4"/>
    <dgm:cxn modelId="{A5E3F308-FB47-4FD3-84B0-547F78BB942A}" type="presParOf" srcId="{640E615D-D2BE-4724-8F6D-ED4DE723D016}" destId="{AA167D2B-C6CD-4D6C-BF5F-23E10EC54C2F}" srcOrd="2" destOrd="0" presId="urn:microsoft.com/office/officeart/2005/8/layout/hierarchy4"/>
    <dgm:cxn modelId="{FCA75585-0640-4BBB-9F7B-689317883C8F}" type="presParOf" srcId="{AA167D2B-C6CD-4D6C-BF5F-23E10EC54C2F}" destId="{91D5C034-17FE-413A-9F56-9145B14C4254}" srcOrd="0" destOrd="0" presId="urn:microsoft.com/office/officeart/2005/8/layout/hierarchy4"/>
    <dgm:cxn modelId="{F4F1AF17-1D7D-4692-B847-B7463AF26192}" type="presParOf" srcId="{AA167D2B-C6CD-4D6C-BF5F-23E10EC54C2F}" destId="{026385A7-75A1-41EB-AD65-117571AD90FC}" srcOrd="1" destOrd="0" presId="urn:microsoft.com/office/officeart/2005/8/layout/hierarchy4"/>
    <dgm:cxn modelId="{FA173FCA-4064-4BCB-B523-BF2CB0966D5E}" type="presParOf" srcId="{CAB43A39-C2EB-4EDC-83F2-4D4DCF6EA2BD}" destId="{8AD6E5D1-C65B-4935-AD65-65DD4EB4217A}" srcOrd="1" destOrd="0" presId="urn:microsoft.com/office/officeart/2005/8/layout/hierarchy4"/>
    <dgm:cxn modelId="{F95B6163-E05D-4391-9E3E-2F2F82C8736C}" type="presParOf" srcId="{CAB43A39-C2EB-4EDC-83F2-4D4DCF6EA2BD}" destId="{F7F898E9-10AD-4824-A5BA-C094F9A99CB6}" srcOrd="2" destOrd="0" presId="urn:microsoft.com/office/officeart/2005/8/layout/hierarchy4"/>
    <dgm:cxn modelId="{B80C1782-5A3B-4C73-8885-0E30CC1EC31D}" type="presParOf" srcId="{F7F898E9-10AD-4824-A5BA-C094F9A99CB6}" destId="{60B611C1-6A15-4E9F-805F-69ACD5A7870D}" srcOrd="0" destOrd="0" presId="urn:microsoft.com/office/officeart/2005/8/layout/hierarchy4"/>
    <dgm:cxn modelId="{D6B2FA4A-1D97-4655-A802-4F0F62017BA7}" type="presParOf" srcId="{F7F898E9-10AD-4824-A5BA-C094F9A99CB6}" destId="{7E10F483-F5AF-4921-8F0B-73B148A096FA}" srcOrd="1" destOrd="0" presId="urn:microsoft.com/office/officeart/2005/8/layout/hierarchy4"/>
    <dgm:cxn modelId="{DDEF78E7-FC80-4C77-93E6-5914915385B6}" type="presParOf" srcId="{F7F898E9-10AD-4824-A5BA-C094F9A99CB6}" destId="{1A909D60-CD02-4F75-B135-760167EC1628}" srcOrd="2" destOrd="0" presId="urn:microsoft.com/office/officeart/2005/8/layout/hierarchy4"/>
    <dgm:cxn modelId="{E350E2A0-C5F2-483A-87BD-26FDBDACF80A}" type="presParOf" srcId="{1A909D60-CD02-4F75-B135-760167EC1628}" destId="{650C92E1-1650-4DA1-B618-76244486108C}" srcOrd="0" destOrd="0" presId="urn:microsoft.com/office/officeart/2005/8/layout/hierarchy4"/>
    <dgm:cxn modelId="{E96E264A-B102-4F63-8258-AB128C24755A}" type="presParOf" srcId="{650C92E1-1650-4DA1-B618-76244486108C}" destId="{FB284DA3-72A3-4010-9E10-517CB537A9FF}" srcOrd="0" destOrd="0" presId="urn:microsoft.com/office/officeart/2005/8/layout/hierarchy4"/>
    <dgm:cxn modelId="{EAB5DAEC-33C5-4DE9-A6F4-6ECABE3B0FB1}" type="presParOf" srcId="{650C92E1-1650-4DA1-B618-76244486108C}" destId="{7EC0170C-7CC4-473C-BE3B-622D0C58DC09}" srcOrd="1" destOrd="0" presId="urn:microsoft.com/office/officeart/2005/8/layout/hierarchy4"/>
    <dgm:cxn modelId="{7B496D5D-1814-4D5C-9416-AC3C7ACBEA34}" type="presParOf" srcId="{1A909D60-CD02-4F75-B135-760167EC1628}" destId="{EBE58ED0-AEDB-47E8-978A-55F5B7A1CA5B}" srcOrd="1" destOrd="0" presId="urn:microsoft.com/office/officeart/2005/8/layout/hierarchy4"/>
    <dgm:cxn modelId="{5F646F3D-6C75-4797-BB90-2661FBC17DE1}" type="presParOf" srcId="{1A909D60-CD02-4F75-B135-760167EC1628}" destId="{99819A0A-0B8F-4B3E-ADF4-70F0D2B3F648}" srcOrd="2" destOrd="0" presId="urn:microsoft.com/office/officeart/2005/8/layout/hierarchy4"/>
    <dgm:cxn modelId="{CF6D6962-EECD-4F5A-8A0C-D594E6DFAE75}" type="presParOf" srcId="{99819A0A-0B8F-4B3E-ADF4-70F0D2B3F648}" destId="{0546CFF0-52D0-43C4-A42E-54AC599902D9}" srcOrd="0" destOrd="0" presId="urn:microsoft.com/office/officeart/2005/8/layout/hierarchy4"/>
    <dgm:cxn modelId="{A82E8BE8-19DD-4545-A5FA-5DC92FB693D0}" type="presParOf" srcId="{99819A0A-0B8F-4B3E-ADF4-70F0D2B3F648}" destId="{91318DE9-468C-40EF-89F4-2E1C8EE37F90}" srcOrd="1" destOrd="0" presId="urn:microsoft.com/office/officeart/2005/8/layout/hierarchy4"/>
    <dgm:cxn modelId="{B8894851-5A68-44D5-918B-6AD393D75BB4}" type="presParOf" srcId="{1A909D60-CD02-4F75-B135-760167EC1628}" destId="{E5F79E86-0C0A-496B-A4B1-5617AED37403}" srcOrd="3" destOrd="0" presId="urn:microsoft.com/office/officeart/2005/8/layout/hierarchy4"/>
    <dgm:cxn modelId="{3B12F42A-AE1D-480C-B510-950EABEA6D80}" type="presParOf" srcId="{1A909D60-CD02-4F75-B135-760167EC1628}" destId="{636E10C2-0B41-4128-AD47-2AF39823F7F7}" srcOrd="4" destOrd="0" presId="urn:microsoft.com/office/officeart/2005/8/layout/hierarchy4"/>
    <dgm:cxn modelId="{5F1FE7A6-462B-46FD-8091-B7D6F45F3BE7}" type="presParOf" srcId="{636E10C2-0B41-4128-AD47-2AF39823F7F7}" destId="{2BFA746A-8BE5-48A9-B9A6-5F2BDCABCB5B}" srcOrd="0" destOrd="0" presId="urn:microsoft.com/office/officeart/2005/8/layout/hierarchy4"/>
    <dgm:cxn modelId="{6EC42550-7812-4315-BB7E-E946BA6AA22B}" type="presParOf" srcId="{636E10C2-0B41-4128-AD47-2AF39823F7F7}" destId="{31C0A5FD-3351-4E71-8806-111CA9DE5E36}" srcOrd="1" destOrd="0" presId="urn:microsoft.com/office/officeart/2005/8/layout/hierarchy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7FBD36-6083-4E02-853C-89693FAE4D9D}">
      <dsp:nvSpPr>
        <dsp:cNvPr id="0" name=""/>
        <dsp:cNvSpPr/>
      </dsp:nvSpPr>
      <dsp:spPr>
        <a:xfrm>
          <a:off x="1206" y="600"/>
          <a:ext cx="10513186" cy="1330047"/>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20980" tIns="220980" rIns="220980" bIns="220980" numCol="1" spcCol="1270" anchor="ctr" anchorCtr="0">
          <a:noAutofit/>
        </a:bodyPr>
        <a:lstStyle/>
        <a:p>
          <a:pPr marL="0" lvl="0" indent="0" algn="ctr" defTabSz="2578100">
            <a:lnSpc>
              <a:spcPct val="90000"/>
            </a:lnSpc>
            <a:spcBef>
              <a:spcPct val="0"/>
            </a:spcBef>
            <a:spcAft>
              <a:spcPct val="35000"/>
            </a:spcAft>
            <a:buNone/>
          </a:pPr>
          <a:r>
            <a:rPr lang="en-GB" sz="5800" kern="1200" dirty="0"/>
            <a:t>Computer System</a:t>
          </a:r>
        </a:p>
      </dsp:txBody>
      <dsp:txXfrm>
        <a:off x="40162" y="39556"/>
        <a:ext cx="10435274" cy="1252135"/>
      </dsp:txXfrm>
    </dsp:sp>
    <dsp:sp modelId="{DE465AFA-08EF-4967-9D1C-A09AAE6FC345}">
      <dsp:nvSpPr>
        <dsp:cNvPr id="0" name=""/>
        <dsp:cNvSpPr/>
      </dsp:nvSpPr>
      <dsp:spPr>
        <a:xfrm>
          <a:off x="1206" y="1510645"/>
          <a:ext cx="4120523" cy="1330047"/>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20980" tIns="220980" rIns="220980" bIns="220980" numCol="1" spcCol="1270" anchor="ctr" anchorCtr="0">
          <a:noAutofit/>
        </a:bodyPr>
        <a:lstStyle/>
        <a:p>
          <a:pPr marL="0" lvl="0" indent="0" algn="ctr" defTabSz="2578100">
            <a:lnSpc>
              <a:spcPct val="90000"/>
            </a:lnSpc>
            <a:spcBef>
              <a:spcPct val="0"/>
            </a:spcBef>
            <a:spcAft>
              <a:spcPct val="35000"/>
            </a:spcAft>
            <a:buNone/>
          </a:pPr>
          <a:r>
            <a:rPr lang="en-GB" sz="5800" kern="1200" dirty="0"/>
            <a:t>Software</a:t>
          </a:r>
        </a:p>
      </dsp:txBody>
      <dsp:txXfrm>
        <a:off x="40162" y="1549601"/>
        <a:ext cx="4042611" cy="1252135"/>
      </dsp:txXfrm>
    </dsp:sp>
    <dsp:sp modelId="{E480A43F-A720-443A-B945-057D5A0F562D}">
      <dsp:nvSpPr>
        <dsp:cNvPr id="0" name=""/>
        <dsp:cNvSpPr/>
      </dsp:nvSpPr>
      <dsp:spPr>
        <a:xfrm>
          <a:off x="1206" y="3020690"/>
          <a:ext cx="2017886" cy="1330047"/>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GB" sz="2500" kern="1200" dirty="0"/>
            <a:t>Application</a:t>
          </a:r>
        </a:p>
      </dsp:txBody>
      <dsp:txXfrm>
        <a:off x="40162" y="3059646"/>
        <a:ext cx="1939974" cy="1252135"/>
      </dsp:txXfrm>
    </dsp:sp>
    <dsp:sp modelId="{91D5C034-17FE-413A-9F56-9145B14C4254}">
      <dsp:nvSpPr>
        <dsp:cNvPr id="0" name=""/>
        <dsp:cNvSpPr/>
      </dsp:nvSpPr>
      <dsp:spPr>
        <a:xfrm>
          <a:off x="2103843" y="3020690"/>
          <a:ext cx="2017886" cy="1330047"/>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GB" sz="2500" kern="1200" dirty="0"/>
            <a:t>System</a:t>
          </a:r>
        </a:p>
      </dsp:txBody>
      <dsp:txXfrm>
        <a:off x="2142799" y="3059646"/>
        <a:ext cx="1939974" cy="1252135"/>
      </dsp:txXfrm>
    </dsp:sp>
    <dsp:sp modelId="{60B611C1-6A15-4E9F-805F-69ACD5A7870D}">
      <dsp:nvSpPr>
        <dsp:cNvPr id="0" name=""/>
        <dsp:cNvSpPr/>
      </dsp:nvSpPr>
      <dsp:spPr>
        <a:xfrm>
          <a:off x="4291232" y="1510645"/>
          <a:ext cx="6223160" cy="1330047"/>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20980" tIns="220980" rIns="220980" bIns="220980" numCol="1" spcCol="1270" anchor="ctr" anchorCtr="0">
          <a:noAutofit/>
        </a:bodyPr>
        <a:lstStyle/>
        <a:p>
          <a:pPr marL="0" lvl="0" indent="0" algn="ctr" defTabSz="2578100">
            <a:lnSpc>
              <a:spcPct val="90000"/>
            </a:lnSpc>
            <a:spcBef>
              <a:spcPct val="0"/>
            </a:spcBef>
            <a:spcAft>
              <a:spcPct val="35000"/>
            </a:spcAft>
            <a:buNone/>
          </a:pPr>
          <a:r>
            <a:rPr lang="en-GB" sz="5800" kern="1200" dirty="0"/>
            <a:t>Hardware</a:t>
          </a:r>
        </a:p>
      </dsp:txBody>
      <dsp:txXfrm>
        <a:off x="4330188" y="1549601"/>
        <a:ext cx="6145248" cy="1252135"/>
      </dsp:txXfrm>
    </dsp:sp>
    <dsp:sp modelId="{FB284DA3-72A3-4010-9E10-517CB537A9FF}">
      <dsp:nvSpPr>
        <dsp:cNvPr id="0" name=""/>
        <dsp:cNvSpPr/>
      </dsp:nvSpPr>
      <dsp:spPr>
        <a:xfrm>
          <a:off x="4291232" y="3020690"/>
          <a:ext cx="2017886" cy="1330047"/>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GB" sz="2500" kern="1200" dirty="0"/>
            <a:t>Input/output</a:t>
          </a:r>
        </a:p>
      </dsp:txBody>
      <dsp:txXfrm>
        <a:off x="4330188" y="3059646"/>
        <a:ext cx="1939974" cy="1252135"/>
      </dsp:txXfrm>
    </dsp:sp>
    <dsp:sp modelId="{0546CFF0-52D0-43C4-A42E-54AC599902D9}">
      <dsp:nvSpPr>
        <dsp:cNvPr id="0" name=""/>
        <dsp:cNvSpPr/>
      </dsp:nvSpPr>
      <dsp:spPr>
        <a:xfrm>
          <a:off x="6393869" y="3020690"/>
          <a:ext cx="2017886" cy="1330047"/>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GB" sz="2500" kern="1200" dirty="0"/>
            <a:t>Memory</a:t>
          </a:r>
        </a:p>
      </dsp:txBody>
      <dsp:txXfrm>
        <a:off x="6432825" y="3059646"/>
        <a:ext cx="1939974" cy="1252135"/>
      </dsp:txXfrm>
    </dsp:sp>
    <dsp:sp modelId="{2BFA746A-8BE5-48A9-B9A6-5F2BDCABCB5B}">
      <dsp:nvSpPr>
        <dsp:cNvPr id="0" name=""/>
        <dsp:cNvSpPr/>
      </dsp:nvSpPr>
      <dsp:spPr>
        <a:xfrm>
          <a:off x="8496507" y="3020690"/>
          <a:ext cx="2017886" cy="1330047"/>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GB" sz="2500" kern="1200" dirty="0"/>
            <a:t>Processor</a:t>
          </a:r>
        </a:p>
      </dsp:txBody>
      <dsp:txXfrm>
        <a:off x="8535463" y="3059646"/>
        <a:ext cx="1939974" cy="125213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jpg>
</file>

<file path=ppt/media/image7.jpg>
</file>

<file path=ppt/media/image8.jpg>
</file>

<file path=ppt/media/media1.mp3>
</file>

<file path=ppt/media/media10.mp3>
</file>

<file path=ppt/media/media11.mp3>
</file>

<file path=ppt/media/media12.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4FB0C3-0FCD-4B4E-9072-C72B90782DEA}" type="datetimeFigureOut">
              <a:rPr lang="en-GB" smtClean="0"/>
              <a:t>04/09/2020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908EDB-91C6-436E-A1DE-E1F7D3553FFA}" type="slidenum">
              <a:rPr lang="en-GB" smtClean="0"/>
              <a:t>‹#›</a:t>
            </a:fld>
            <a:endParaRPr lang="en-GB"/>
          </a:p>
        </p:txBody>
      </p:sp>
    </p:spTree>
    <p:extLst>
      <p:ext uri="{BB962C8B-B14F-4D97-AF65-F5344CB8AC3E}">
        <p14:creationId xmlns:p14="http://schemas.microsoft.com/office/powerpoint/2010/main" val="1908962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Computer hardware is the group of physical elements that make up a computer system. It represents the actual machine. It consist of tangible or physical components of a computer system that can be felt or touched.  Different hardware are linked together to form a functional unit. They are in three parts including Input/output devices, memory and processor. Some of the parts of the computer such as motherboard, graphic cards, keyboard, mouse, monitor and hard drive disk (HDD). </a:t>
            </a:r>
          </a:p>
          <a:p>
            <a:r>
              <a:rPr lang="en-GB" dirty="0"/>
              <a:t>Software is a set of commands (instructions) to manipulate or process data as desired using the computer hardware. They are designed from different programming languages that are either translated or compiled into the format into which the computer hardware can understand. There are two types of software, namely system software and application software.</a:t>
            </a:r>
          </a:p>
          <a:p>
            <a:endParaRPr lang="en-GB" dirty="0"/>
          </a:p>
        </p:txBody>
      </p:sp>
      <p:sp>
        <p:nvSpPr>
          <p:cNvPr id="4" name="Slide Number Placeholder 3"/>
          <p:cNvSpPr>
            <a:spLocks noGrp="1"/>
          </p:cNvSpPr>
          <p:nvPr>
            <p:ph type="sldNum" sz="quarter" idx="5"/>
          </p:nvPr>
        </p:nvSpPr>
        <p:spPr/>
        <p:txBody>
          <a:bodyPr/>
          <a:lstStyle/>
          <a:p>
            <a:fld id="{D3908EDB-91C6-436E-A1DE-E1F7D3553FFA}" type="slidenum">
              <a:rPr lang="en-GB" smtClean="0"/>
              <a:t>3</a:t>
            </a:fld>
            <a:endParaRPr lang="en-GB"/>
          </a:p>
        </p:txBody>
      </p:sp>
    </p:spTree>
    <p:extLst>
      <p:ext uri="{BB962C8B-B14F-4D97-AF65-F5344CB8AC3E}">
        <p14:creationId xmlns:p14="http://schemas.microsoft.com/office/powerpoint/2010/main" val="20870302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unit are used to design the capacity of every memory device. For digital computers, the memory are in bytes. The size of the RAM determines the number of data and program that it can store.  The size of the memory is the number its bytes. For example, 24 GB is bigger than 200MB. The increasing processing power and data has made the need for expansion in the size of memory. For example, Personal computers are now having up to 32 GB RAM. The increasing unit measurement is displayed above</a:t>
            </a:r>
          </a:p>
          <a:p>
            <a:endParaRPr lang="en-GB" dirty="0"/>
          </a:p>
        </p:txBody>
      </p:sp>
      <p:sp>
        <p:nvSpPr>
          <p:cNvPr id="4" name="Slide Number Placeholder 3"/>
          <p:cNvSpPr>
            <a:spLocks noGrp="1"/>
          </p:cNvSpPr>
          <p:nvPr>
            <p:ph type="sldNum" sz="quarter" idx="5"/>
          </p:nvPr>
        </p:nvSpPr>
        <p:spPr/>
        <p:txBody>
          <a:bodyPr/>
          <a:lstStyle/>
          <a:p>
            <a:fld id="{D3908EDB-91C6-436E-A1DE-E1F7D3553FFA}" type="slidenum">
              <a:rPr lang="en-GB" smtClean="0"/>
              <a:t>12</a:t>
            </a:fld>
            <a:endParaRPr lang="en-GB"/>
          </a:p>
        </p:txBody>
      </p:sp>
    </p:spTree>
    <p:extLst>
      <p:ext uri="{BB962C8B-B14F-4D97-AF65-F5344CB8AC3E}">
        <p14:creationId xmlns:p14="http://schemas.microsoft.com/office/powerpoint/2010/main" val="4036195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System software is responsible for the control, management and integration of the individual hardware components of a computer system for users and other software can regard it as a functional unit. Some of this software includes operating system, drivers and file managers. </a:t>
            </a:r>
            <a:endParaRPr lang="en-GB" dirty="0"/>
          </a:p>
          <a:p>
            <a:endParaRPr lang="en-GB" dirty="0"/>
          </a:p>
        </p:txBody>
      </p:sp>
      <p:sp>
        <p:nvSpPr>
          <p:cNvPr id="4" name="Slide Number Placeholder 3"/>
          <p:cNvSpPr>
            <a:spLocks noGrp="1"/>
          </p:cNvSpPr>
          <p:nvPr>
            <p:ph type="sldNum" sz="quarter" idx="5"/>
          </p:nvPr>
        </p:nvSpPr>
        <p:spPr/>
        <p:txBody>
          <a:bodyPr/>
          <a:lstStyle/>
          <a:p>
            <a:fld id="{D3908EDB-91C6-436E-A1DE-E1F7D3553FFA}" type="slidenum">
              <a:rPr lang="en-GB" smtClean="0"/>
              <a:t>4</a:t>
            </a:fld>
            <a:endParaRPr lang="en-GB"/>
          </a:p>
        </p:txBody>
      </p:sp>
    </p:spTree>
    <p:extLst>
      <p:ext uri="{BB962C8B-B14F-4D97-AF65-F5344CB8AC3E}">
        <p14:creationId xmlns:p14="http://schemas.microsoft.com/office/powerpoint/2010/main" val="3522529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Application software are used for specific tasks rather than making the hardware for functioning in a particular manner. They are in three parts including utility software, integrated software and specific application software. Utility are used for managing the computer towards enhancing the improvement and functionality. They function to handle different system specific functions such as virus protection, defragment and restore the computer.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integrated software are suites that have different applications for different purpose.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 specific software is used to perform only one function by the users. The singular application perform only one specific purpose such as browsing, playing games, and database design.</a:t>
            </a:r>
            <a:endParaRPr lang="en-US"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D3908EDB-91C6-436E-A1DE-E1F7D3553FFA}" type="slidenum">
              <a:rPr lang="en-GB" smtClean="0"/>
              <a:t>5</a:t>
            </a:fld>
            <a:endParaRPr lang="en-GB"/>
          </a:p>
        </p:txBody>
      </p:sp>
    </p:spTree>
    <p:extLst>
      <p:ext uri="{BB962C8B-B14F-4D97-AF65-F5344CB8AC3E}">
        <p14:creationId xmlns:p14="http://schemas.microsoft.com/office/powerpoint/2010/main" val="866562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 block diagram shows the relationship between the input, output and the memory of the computer through the Central Processing Unit (CPU). It is a diagrammatic representation of the entire functioning of the computer system. The arrows show the data flow direction within the computer. The CPU reference and store data in the memory. The CPU can access computer program form the data collected from the input devices and process before passing the result to the output.</a:t>
            </a:r>
          </a:p>
          <a:p>
            <a:endParaRPr lang="en-GB" dirty="0"/>
          </a:p>
        </p:txBody>
      </p:sp>
      <p:sp>
        <p:nvSpPr>
          <p:cNvPr id="4" name="Slide Number Placeholder 3"/>
          <p:cNvSpPr>
            <a:spLocks noGrp="1"/>
          </p:cNvSpPr>
          <p:nvPr>
            <p:ph type="sldNum" sz="quarter" idx="5"/>
          </p:nvPr>
        </p:nvSpPr>
        <p:spPr/>
        <p:txBody>
          <a:bodyPr/>
          <a:lstStyle/>
          <a:p>
            <a:fld id="{D3908EDB-91C6-436E-A1DE-E1F7D3553FFA}" type="slidenum">
              <a:rPr lang="en-GB" smtClean="0"/>
              <a:t>6</a:t>
            </a:fld>
            <a:endParaRPr lang="en-GB"/>
          </a:p>
        </p:txBody>
      </p:sp>
    </p:spTree>
    <p:extLst>
      <p:ext uri="{BB962C8B-B14F-4D97-AF65-F5344CB8AC3E}">
        <p14:creationId xmlns:p14="http://schemas.microsoft.com/office/powerpoint/2010/main" val="3953002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Input devices are used by the computer system to accept data and control signals from humans. They are peripheral devices that transform data from human understanding format to the one that the computer understands and can process. Numerous devices are used for input including keyboard, touch screen, numeric keypad, microphone, and digital camera.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Output devices are used to present the result of data processing that has been conducted by the computer system. They transform the binary (electronic) signal into a format that human can understand. The output format can be in hard or soft format. Some of the devices include monitor, projector, speaker, plotter and printers.</a:t>
            </a:r>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D3908EDB-91C6-436E-A1DE-E1F7D3553FFA}" type="slidenum">
              <a:rPr lang="en-GB" smtClean="0"/>
              <a:t>7</a:t>
            </a:fld>
            <a:endParaRPr lang="en-GB"/>
          </a:p>
        </p:txBody>
      </p:sp>
    </p:spTree>
    <p:extLst>
      <p:ext uri="{BB962C8B-B14F-4D97-AF65-F5344CB8AC3E}">
        <p14:creationId xmlns:p14="http://schemas.microsoft.com/office/powerpoint/2010/main" val="22555211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3908EDB-91C6-436E-A1DE-E1F7D3553FFA}" type="slidenum">
              <a:rPr lang="en-GB" smtClean="0"/>
              <a:t>8</a:t>
            </a:fld>
            <a:endParaRPr lang="en-GB"/>
          </a:p>
        </p:txBody>
      </p:sp>
    </p:spTree>
    <p:extLst>
      <p:ext uri="{BB962C8B-B14F-4D97-AF65-F5344CB8AC3E}">
        <p14:creationId xmlns:p14="http://schemas.microsoft.com/office/powerpoint/2010/main" val="10574267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Central Processing Unit (CPU) is used for executing instructions that are stored in the main memory. It is regarded as the "brain" of the computer. The CPU requests information from memory. The retrieved information is examined before determining whether it is data or instruction. It contains a program counter (PC). An instruction is determined when the information from memory is retrieved from the location (address) that is pointed by the contents of the PC. If the information is extracted from the location pointed by other registers in the CPU, it amounts to data.</a:t>
            </a:r>
          </a:p>
          <a:p>
            <a:endParaRPr lang="en-GB" dirty="0"/>
          </a:p>
        </p:txBody>
      </p:sp>
      <p:sp>
        <p:nvSpPr>
          <p:cNvPr id="4" name="Slide Number Placeholder 3"/>
          <p:cNvSpPr>
            <a:spLocks noGrp="1"/>
          </p:cNvSpPr>
          <p:nvPr>
            <p:ph type="sldNum" sz="quarter" idx="5"/>
          </p:nvPr>
        </p:nvSpPr>
        <p:spPr/>
        <p:txBody>
          <a:bodyPr/>
          <a:lstStyle/>
          <a:p>
            <a:fld id="{D3908EDB-91C6-436E-A1DE-E1F7D3553FFA}" type="slidenum">
              <a:rPr lang="en-GB" smtClean="0"/>
              <a:t>9</a:t>
            </a:fld>
            <a:endParaRPr lang="en-GB"/>
          </a:p>
        </p:txBody>
      </p:sp>
    </p:spTree>
    <p:extLst>
      <p:ext uri="{BB962C8B-B14F-4D97-AF65-F5344CB8AC3E}">
        <p14:creationId xmlns:p14="http://schemas.microsoft.com/office/powerpoint/2010/main" val="3225677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Memory in a digital computer is used to store binary information and programs. It is essential because without it, the processors cannot read or write information together with the storage of programs.  There are two types of memory and they are primary and secondary memory.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Primary memory is the core computer memory that can be accessed directly by the CPU. They are mainly designed using semiconductor chips and are frequently used to store programs for the CPU to conduct further processing. It is volatile implying that any information inside is temporary. The stored information can be lost in the case of power failure nor subjected to rapid change. It can either be Random Access Memory (RAM) or Read-Only Memory (ROM). RAM allows both read and write operation while ROM only allows read operations. ROM on its part is not volatile.</a:t>
            </a:r>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D3908EDB-91C6-436E-A1DE-E1F7D3553FFA}" type="slidenum">
              <a:rPr lang="en-GB" smtClean="0"/>
              <a:t>10</a:t>
            </a:fld>
            <a:endParaRPr lang="en-GB"/>
          </a:p>
        </p:txBody>
      </p:sp>
    </p:spTree>
    <p:extLst>
      <p:ext uri="{BB962C8B-B14F-4D97-AF65-F5344CB8AC3E}">
        <p14:creationId xmlns:p14="http://schemas.microsoft.com/office/powerpoint/2010/main" val="1225159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Primary memories are usually small for the information that is required by a computer system. Hence, the importance of secondary memory. They are external memory that can be deployed for long-term storage of data and information. It is usually referred to as auxiliary memory. It is not volatile and often involves slower data retrieval. When the power is switched off, the data is kept in this memory. Ideally, the CPU does not access secondary memory directly. The data must be copied to the primary memory before CPU can access and process the information. Some of the memory include hard disk, DVD, CD, Flash Drive, and SSD Card.</a:t>
            </a:r>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D3908EDB-91C6-436E-A1DE-E1F7D3553FFA}" type="slidenum">
              <a:rPr lang="en-GB" smtClean="0"/>
              <a:t>11</a:t>
            </a:fld>
            <a:endParaRPr lang="en-GB"/>
          </a:p>
        </p:txBody>
      </p:sp>
    </p:spTree>
    <p:extLst>
      <p:ext uri="{BB962C8B-B14F-4D97-AF65-F5344CB8AC3E}">
        <p14:creationId xmlns:p14="http://schemas.microsoft.com/office/powerpoint/2010/main" val="10400960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A06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CCC67-8755-4C7F-95C9-D98ED7841C9F}"/>
              </a:ext>
            </a:extLst>
          </p:cNvPr>
          <p:cNvSpPr>
            <a:spLocks noGrp="1"/>
          </p:cNvSpPr>
          <p:nvPr>
            <p:ph type="ctrTitle"/>
          </p:nvPr>
        </p:nvSpPr>
        <p:spPr>
          <a:xfrm>
            <a:off x="1524000" y="1122363"/>
            <a:ext cx="9144000" cy="2387600"/>
          </a:xfrm>
          <a:noFill/>
          <a:ln>
            <a:noFill/>
          </a:ln>
        </p:spPr>
        <p:txBody>
          <a:bodyPr anchor="ctr"/>
          <a:lstStyle>
            <a:lvl1pPr algn="ctr">
              <a:defRPr sz="6000" cap="all" baseline="0"/>
            </a:lvl1pPr>
          </a:lstStyle>
          <a:p>
            <a:r>
              <a:rPr lang="en-US" dirty="0"/>
              <a:t>Click to edit Master title style</a:t>
            </a:r>
            <a:endParaRPr lang="en-GB" dirty="0"/>
          </a:p>
        </p:txBody>
      </p:sp>
      <p:sp>
        <p:nvSpPr>
          <p:cNvPr id="7" name="Rectangle 6">
            <a:extLst>
              <a:ext uri="{FF2B5EF4-FFF2-40B4-BE49-F238E27FC236}">
                <a16:creationId xmlns:a16="http://schemas.microsoft.com/office/drawing/2014/main" id="{7EF41145-FD27-473A-94AC-ABE0D7CDC1CF}"/>
              </a:ext>
            </a:extLst>
          </p:cNvPr>
          <p:cNvSpPr/>
          <p:nvPr userDrawn="1"/>
        </p:nvSpPr>
        <p:spPr>
          <a:xfrm>
            <a:off x="0" y="5094000"/>
            <a:ext cx="12192000" cy="1764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descr="A picture containing drawing, clock&#10;&#10;Description automatically generated">
            <a:extLst>
              <a:ext uri="{FF2B5EF4-FFF2-40B4-BE49-F238E27FC236}">
                <a16:creationId xmlns:a16="http://schemas.microsoft.com/office/drawing/2014/main" id="{21AA752F-11B8-4516-853E-EFD4393FC81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0693" y="4680487"/>
            <a:ext cx="4255377" cy="2591025"/>
          </a:xfrm>
          <a:prstGeom prst="rect">
            <a:avLst/>
          </a:prstGeom>
        </p:spPr>
      </p:pic>
    </p:spTree>
    <p:extLst>
      <p:ext uri="{BB962C8B-B14F-4D97-AF65-F5344CB8AC3E}">
        <p14:creationId xmlns:p14="http://schemas.microsoft.com/office/powerpoint/2010/main" val="2790250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our Image">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9AEE1A3C-32B1-47F0-853B-753E92CC7769}"/>
              </a:ext>
            </a:extLst>
          </p:cNvPr>
          <p:cNvSpPr>
            <a:spLocks noGrp="1"/>
          </p:cNvSpPr>
          <p:nvPr>
            <p:ph type="pic" sz="quarter" idx="15"/>
          </p:nvPr>
        </p:nvSpPr>
        <p:spPr>
          <a:xfrm>
            <a:off x="0" y="0"/>
            <a:ext cx="6096000" cy="3420000"/>
          </a:xfrm>
          <a:ln w="38100">
            <a:solidFill>
              <a:srgbClr val="063532"/>
            </a:solidFill>
          </a:ln>
        </p:spPr>
        <p:txBody>
          <a:bodyPr/>
          <a:lstStyle/>
          <a:p>
            <a:endParaRPr lang="en-GB" dirty="0"/>
          </a:p>
        </p:txBody>
      </p:sp>
      <p:sp>
        <p:nvSpPr>
          <p:cNvPr id="11" name="Picture Placeholder 10">
            <a:extLst>
              <a:ext uri="{FF2B5EF4-FFF2-40B4-BE49-F238E27FC236}">
                <a16:creationId xmlns:a16="http://schemas.microsoft.com/office/drawing/2014/main" id="{FF098664-8D46-4F6D-B21F-4F2695017000}"/>
              </a:ext>
            </a:extLst>
          </p:cNvPr>
          <p:cNvSpPr>
            <a:spLocks noGrp="1"/>
          </p:cNvSpPr>
          <p:nvPr>
            <p:ph type="pic" sz="quarter" idx="10"/>
          </p:nvPr>
        </p:nvSpPr>
        <p:spPr>
          <a:xfrm>
            <a:off x="0" y="3438000"/>
            <a:ext cx="6096000" cy="3420000"/>
          </a:xfrm>
          <a:ln w="38100">
            <a:solidFill>
              <a:srgbClr val="063532"/>
            </a:solidFill>
          </a:ln>
        </p:spPr>
        <p:txBody>
          <a:bodyPr/>
          <a:lstStyle/>
          <a:p>
            <a:endParaRPr lang="en-GB" dirty="0"/>
          </a:p>
        </p:txBody>
      </p:sp>
      <p:sp>
        <p:nvSpPr>
          <p:cNvPr id="12" name="Picture Placeholder 10">
            <a:extLst>
              <a:ext uri="{FF2B5EF4-FFF2-40B4-BE49-F238E27FC236}">
                <a16:creationId xmlns:a16="http://schemas.microsoft.com/office/drawing/2014/main" id="{AF0D8B17-2977-431C-AA4D-7F18645E87EC}"/>
              </a:ext>
            </a:extLst>
          </p:cNvPr>
          <p:cNvSpPr>
            <a:spLocks noGrp="1"/>
          </p:cNvSpPr>
          <p:nvPr>
            <p:ph type="pic" sz="quarter" idx="11"/>
          </p:nvPr>
        </p:nvSpPr>
        <p:spPr>
          <a:xfrm>
            <a:off x="6096000" y="3438000"/>
            <a:ext cx="6096000" cy="3420000"/>
          </a:xfrm>
          <a:ln w="38100">
            <a:solidFill>
              <a:srgbClr val="063532"/>
            </a:solidFill>
          </a:ln>
        </p:spPr>
        <p:txBody>
          <a:bodyPr/>
          <a:lstStyle/>
          <a:p>
            <a:endParaRPr lang="en-GB" dirty="0"/>
          </a:p>
        </p:txBody>
      </p:sp>
      <p:sp>
        <p:nvSpPr>
          <p:cNvPr id="16" name="Text Placeholder 13">
            <a:extLst>
              <a:ext uri="{FF2B5EF4-FFF2-40B4-BE49-F238E27FC236}">
                <a16:creationId xmlns:a16="http://schemas.microsoft.com/office/drawing/2014/main" id="{FC5159FC-5443-43D7-87F5-3357F23A07D8}"/>
              </a:ext>
            </a:extLst>
          </p:cNvPr>
          <p:cNvSpPr>
            <a:spLocks noGrp="1"/>
          </p:cNvSpPr>
          <p:nvPr>
            <p:ph type="body" sz="quarter" idx="14"/>
          </p:nvPr>
        </p:nvSpPr>
        <p:spPr>
          <a:xfrm>
            <a:off x="0" y="2817181"/>
            <a:ext cx="6096000" cy="602819"/>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400"/>
            </a:lvl1pPr>
          </a:lstStyle>
          <a:p>
            <a:pPr lvl="0"/>
            <a:r>
              <a:rPr lang="en-US" dirty="0"/>
              <a:t>Click to edit Master text style</a:t>
            </a:r>
          </a:p>
        </p:txBody>
      </p:sp>
      <p:sp>
        <p:nvSpPr>
          <p:cNvPr id="8" name="Picture Placeholder 10">
            <a:extLst>
              <a:ext uri="{FF2B5EF4-FFF2-40B4-BE49-F238E27FC236}">
                <a16:creationId xmlns:a16="http://schemas.microsoft.com/office/drawing/2014/main" id="{2B02517A-2202-4E6C-99FC-073278ACA881}"/>
              </a:ext>
            </a:extLst>
          </p:cNvPr>
          <p:cNvSpPr>
            <a:spLocks noGrp="1"/>
          </p:cNvSpPr>
          <p:nvPr>
            <p:ph type="pic" sz="quarter" idx="16"/>
          </p:nvPr>
        </p:nvSpPr>
        <p:spPr>
          <a:xfrm>
            <a:off x="6096000" y="0"/>
            <a:ext cx="6096000" cy="3420000"/>
          </a:xfrm>
          <a:ln w="38100">
            <a:solidFill>
              <a:srgbClr val="063532"/>
            </a:solidFill>
          </a:ln>
        </p:spPr>
        <p:txBody>
          <a:bodyPr/>
          <a:lstStyle/>
          <a:p>
            <a:endParaRPr lang="en-GB" dirty="0"/>
          </a:p>
        </p:txBody>
      </p:sp>
      <p:sp>
        <p:nvSpPr>
          <p:cNvPr id="9" name="Text Placeholder 13">
            <a:extLst>
              <a:ext uri="{FF2B5EF4-FFF2-40B4-BE49-F238E27FC236}">
                <a16:creationId xmlns:a16="http://schemas.microsoft.com/office/drawing/2014/main" id="{583D84AF-BD40-4A9C-82A4-A5A8D8D15F55}"/>
              </a:ext>
            </a:extLst>
          </p:cNvPr>
          <p:cNvSpPr>
            <a:spLocks noGrp="1"/>
          </p:cNvSpPr>
          <p:nvPr>
            <p:ph type="body" sz="quarter" idx="17"/>
          </p:nvPr>
        </p:nvSpPr>
        <p:spPr>
          <a:xfrm>
            <a:off x="6126660" y="2817180"/>
            <a:ext cx="6096000" cy="602819"/>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400"/>
            </a:lvl1pPr>
          </a:lstStyle>
          <a:p>
            <a:pPr lvl="0"/>
            <a:r>
              <a:rPr lang="en-US" dirty="0"/>
              <a:t>Click to edit Master text style</a:t>
            </a:r>
          </a:p>
        </p:txBody>
      </p:sp>
      <p:sp>
        <p:nvSpPr>
          <p:cNvPr id="10" name="Text Placeholder 13">
            <a:extLst>
              <a:ext uri="{FF2B5EF4-FFF2-40B4-BE49-F238E27FC236}">
                <a16:creationId xmlns:a16="http://schemas.microsoft.com/office/drawing/2014/main" id="{A333887B-3F95-4F6D-A901-FE1525F4F8DF}"/>
              </a:ext>
            </a:extLst>
          </p:cNvPr>
          <p:cNvSpPr>
            <a:spLocks noGrp="1"/>
          </p:cNvSpPr>
          <p:nvPr>
            <p:ph type="body" sz="quarter" idx="18"/>
          </p:nvPr>
        </p:nvSpPr>
        <p:spPr>
          <a:xfrm>
            <a:off x="0" y="6237181"/>
            <a:ext cx="6096000" cy="602819"/>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400"/>
            </a:lvl1pPr>
          </a:lstStyle>
          <a:p>
            <a:pPr lvl="0"/>
            <a:r>
              <a:rPr lang="en-US" dirty="0"/>
              <a:t>Click to edit Master text style</a:t>
            </a:r>
          </a:p>
        </p:txBody>
      </p:sp>
      <p:sp>
        <p:nvSpPr>
          <p:cNvPr id="13" name="Text Placeholder 13">
            <a:extLst>
              <a:ext uri="{FF2B5EF4-FFF2-40B4-BE49-F238E27FC236}">
                <a16:creationId xmlns:a16="http://schemas.microsoft.com/office/drawing/2014/main" id="{9C74C9DD-97E2-42EF-9561-6787877BFD87}"/>
              </a:ext>
            </a:extLst>
          </p:cNvPr>
          <p:cNvSpPr>
            <a:spLocks noGrp="1"/>
          </p:cNvSpPr>
          <p:nvPr>
            <p:ph type="body" sz="quarter" idx="19"/>
          </p:nvPr>
        </p:nvSpPr>
        <p:spPr>
          <a:xfrm>
            <a:off x="6096000" y="6237181"/>
            <a:ext cx="6096000" cy="602819"/>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400"/>
            </a:lvl1pPr>
          </a:lstStyle>
          <a:p>
            <a:pPr lvl="0"/>
            <a:r>
              <a:rPr lang="en-US" dirty="0"/>
              <a:t>Click to edit Master text style</a:t>
            </a:r>
          </a:p>
        </p:txBody>
      </p:sp>
    </p:spTree>
    <p:extLst>
      <p:ext uri="{BB962C8B-B14F-4D97-AF65-F5344CB8AC3E}">
        <p14:creationId xmlns:p14="http://schemas.microsoft.com/office/powerpoint/2010/main" val="837601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46D8F-E493-4771-B1DD-D3FB2CED93AA}"/>
              </a:ext>
            </a:extLst>
          </p:cNvPr>
          <p:cNvSpPr>
            <a:spLocks noGrp="1"/>
          </p:cNvSpPr>
          <p:nvPr>
            <p:ph type="title"/>
          </p:nvPr>
        </p:nvSpPr>
        <p:spPr/>
        <p:txBody>
          <a:bodyPr/>
          <a:lstStyle/>
          <a:p>
            <a:r>
              <a:rPr lang="en-US" dirty="0"/>
              <a:t>Click to edit Master title style</a:t>
            </a:r>
            <a:endParaRPr lang="en-GB" dirty="0"/>
          </a:p>
        </p:txBody>
      </p:sp>
    </p:spTree>
    <p:extLst>
      <p:ext uri="{BB962C8B-B14F-4D97-AF65-F5344CB8AC3E}">
        <p14:creationId xmlns:p14="http://schemas.microsoft.com/office/powerpoint/2010/main" val="1807003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12665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38D7C0-5258-4E4C-9DE6-8D3E0E3CA5B5}"/>
              </a:ext>
            </a:extLst>
          </p:cNvPr>
          <p:cNvSpPr>
            <a:spLocks noGrp="1"/>
          </p:cNvSpPr>
          <p:nvPr>
            <p:ph idx="1"/>
          </p:nvPr>
        </p:nvSpPr>
        <p:spPr>
          <a:xfrm>
            <a:off x="0" y="0"/>
            <a:ext cx="9204000" cy="6858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a:extLst>
              <a:ext uri="{FF2B5EF4-FFF2-40B4-BE49-F238E27FC236}">
                <a16:creationId xmlns:a16="http://schemas.microsoft.com/office/drawing/2014/main" id="{710F7414-BB78-47EB-89E0-3426673D15FA}"/>
              </a:ext>
            </a:extLst>
          </p:cNvPr>
          <p:cNvSpPr>
            <a:spLocks noGrp="1"/>
          </p:cNvSpPr>
          <p:nvPr>
            <p:ph type="body" sz="half" idx="2"/>
          </p:nvPr>
        </p:nvSpPr>
        <p:spPr>
          <a:xfrm>
            <a:off x="9204000" y="0"/>
            <a:ext cx="2988000" cy="6858001"/>
          </a:xfrm>
          <a:solidFill>
            <a:srgbClr val="063532"/>
          </a:solidFill>
          <a:ln>
            <a:solidFill>
              <a:srgbClr val="063532"/>
            </a:solidFill>
          </a:ln>
        </p:spPr>
        <p:txBody>
          <a:bodyPr>
            <a:normAutofit/>
          </a:bodyPr>
          <a:lstStyle>
            <a:lvl1pPr marL="0" indent="0">
              <a:buNone/>
              <a:defRPr sz="2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38403749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491979B-59EA-4CCE-8503-0F299579E4DC}"/>
              </a:ext>
            </a:extLst>
          </p:cNvPr>
          <p:cNvSpPr>
            <a:spLocks noGrp="1"/>
          </p:cNvSpPr>
          <p:nvPr>
            <p:ph type="pic" idx="1"/>
          </p:nvPr>
        </p:nvSpPr>
        <p:spPr>
          <a:xfrm>
            <a:off x="0" y="2687"/>
            <a:ext cx="9204000" cy="685531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4006C97A-F7FB-4FD7-B09C-7BE5B5032206}"/>
              </a:ext>
            </a:extLst>
          </p:cNvPr>
          <p:cNvSpPr>
            <a:spLocks noGrp="1"/>
          </p:cNvSpPr>
          <p:nvPr>
            <p:ph type="body" sz="half" idx="2"/>
          </p:nvPr>
        </p:nvSpPr>
        <p:spPr>
          <a:xfrm>
            <a:off x="9204000" y="0"/>
            <a:ext cx="2988000" cy="6858000"/>
          </a:xfrm>
          <a:solidFill>
            <a:srgbClr val="063532"/>
          </a:solidFill>
          <a:ln>
            <a:solidFill>
              <a:srgbClr val="063532"/>
            </a:solidFill>
          </a:ln>
        </p:spPr>
        <p:txBody>
          <a:bodyPr>
            <a:normAutofit/>
          </a:bodyPr>
          <a:lstStyle>
            <a:lvl1pPr marL="0" indent="0">
              <a:buNone/>
              <a:defRPr sz="2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960890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6996C-B551-4F54-91B3-FA5917735161}"/>
              </a:ext>
            </a:extLst>
          </p:cNvPr>
          <p:cNvSpPr>
            <a:spLocks noGrp="1"/>
          </p:cNvSpPr>
          <p:nvPr>
            <p:ph type="title"/>
          </p:nvPr>
        </p:nvSpPr>
        <p:spPr>
          <a:xfrm>
            <a:off x="0" y="0"/>
            <a:ext cx="12192000" cy="1325563"/>
          </a:xfr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AD972FB0-FBE2-4395-983D-F8D8D4E2A163}"/>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15996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4AB5A-DA2E-492C-B8B5-EF222801E304}"/>
              </a:ext>
            </a:extLst>
          </p:cNvPr>
          <p:cNvSpPr>
            <a:spLocks noGrp="1"/>
          </p:cNvSpPr>
          <p:nvPr>
            <p:ph type="title"/>
          </p:nvPr>
        </p:nvSpPr>
        <p:spPr>
          <a:xfrm>
            <a:off x="831850" y="1709738"/>
            <a:ext cx="10515600" cy="2852737"/>
          </a:xfrm>
          <a:noFill/>
          <a:ln>
            <a:noFill/>
          </a:ln>
        </p:spPr>
        <p:txBody>
          <a:bodyPr anchor="ctr"/>
          <a:lstStyle>
            <a:lvl1pPr>
              <a:defRPr sz="6000"/>
            </a:lvl1pPr>
          </a:lstStyle>
          <a:p>
            <a:r>
              <a:rPr lang="en-US" dirty="0"/>
              <a:t>Click to edit Master title style</a:t>
            </a:r>
            <a:endParaRPr lang="en-GB" dirty="0"/>
          </a:p>
        </p:txBody>
      </p:sp>
    </p:spTree>
    <p:extLst>
      <p:ext uri="{BB962C8B-B14F-4D97-AF65-F5344CB8AC3E}">
        <p14:creationId xmlns:p14="http://schemas.microsoft.com/office/powerpoint/2010/main" val="3080514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EA6BB-B17B-4251-885C-A7D59834202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75E501D-C73B-4265-B953-B7BCE5FCF316}"/>
              </a:ext>
            </a:extLst>
          </p:cNvPr>
          <p:cNvSpPr>
            <a:spLocks noGrp="1"/>
          </p:cNvSpPr>
          <p:nvPr>
            <p:ph sz="half" idx="1"/>
          </p:nvPr>
        </p:nvSpPr>
        <p:spPr>
          <a:xfrm>
            <a:off x="0" y="1574498"/>
            <a:ext cx="6019800" cy="5091423"/>
          </a:xfrm>
        </p:spPr>
        <p:txBody>
          <a:bodyPr/>
          <a:lstStyle>
            <a:lvl1pPr>
              <a:defRPr sz="2800"/>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9DEA1FA-707F-4F7A-885E-9217F4615A3B}"/>
              </a:ext>
            </a:extLst>
          </p:cNvPr>
          <p:cNvSpPr>
            <a:spLocks noGrp="1"/>
          </p:cNvSpPr>
          <p:nvPr>
            <p:ph sz="half" idx="2"/>
          </p:nvPr>
        </p:nvSpPr>
        <p:spPr>
          <a:xfrm>
            <a:off x="6172199" y="1574498"/>
            <a:ext cx="6019795" cy="5091423"/>
          </a:xfrm>
        </p:spPr>
        <p:txBody>
          <a:bodyPr/>
          <a:lstStyle>
            <a:lvl1pPr>
              <a:defRPr sz="2800"/>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cxnSp>
        <p:nvCxnSpPr>
          <p:cNvPr id="9" name="Straight Connector 8">
            <a:extLst>
              <a:ext uri="{FF2B5EF4-FFF2-40B4-BE49-F238E27FC236}">
                <a16:creationId xmlns:a16="http://schemas.microsoft.com/office/drawing/2014/main" id="{9A5053C7-C2A0-4A35-8C6C-54CE7D46505E}"/>
              </a:ext>
            </a:extLst>
          </p:cNvPr>
          <p:cNvCxnSpPr>
            <a:stCxn id="2" idx="2"/>
          </p:cNvCxnSpPr>
          <p:nvPr userDrawn="1"/>
        </p:nvCxnSpPr>
        <p:spPr>
          <a:xfrm>
            <a:off x="6096000" y="1325563"/>
            <a:ext cx="0" cy="5532437"/>
          </a:xfrm>
          <a:prstGeom prst="line">
            <a:avLst/>
          </a:prstGeom>
          <a:ln w="50800">
            <a:solidFill>
              <a:srgbClr val="0635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8849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EA6BB-B17B-4251-885C-A7D59834202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75E501D-C73B-4265-B953-B7BCE5FCF316}"/>
              </a:ext>
            </a:extLst>
          </p:cNvPr>
          <p:cNvSpPr>
            <a:spLocks noGrp="1"/>
          </p:cNvSpPr>
          <p:nvPr>
            <p:ph sz="half" idx="1"/>
          </p:nvPr>
        </p:nvSpPr>
        <p:spPr>
          <a:xfrm>
            <a:off x="0" y="1574498"/>
            <a:ext cx="6019800" cy="5091423"/>
          </a:xfrm>
        </p:spPr>
        <p:txBody>
          <a:bodyPr/>
          <a:lstStyle>
            <a:lvl1pPr>
              <a:defRPr sz="2800"/>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9DEA1FA-707F-4F7A-885E-9217F4615A3B}"/>
              </a:ext>
            </a:extLst>
          </p:cNvPr>
          <p:cNvSpPr>
            <a:spLocks noGrp="1"/>
          </p:cNvSpPr>
          <p:nvPr>
            <p:ph sz="half" idx="2"/>
          </p:nvPr>
        </p:nvSpPr>
        <p:spPr>
          <a:xfrm>
            <a:off x="6172199" y="1574498"/>
            <a:ext cx="6019795" cy="5091423"/>
          </a:xfrm>
        </p:spPr>
        <p:txBody>
          <a:bodyPr/>
          <a:lstStyle>
            <a:lvl1pPr>
              <a:defRPr sz="2800"/>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cxnSp>
        <p:nvCxnSpPr>
          <p:cNvPr id="9" name="Straight Connector 8">
            <a:extLst>
              <a:ext uri="{FF2B5EF4-FFF2-40B4-BE49-F238E27FC236}">
                <a16:creationId xmlns:a16="http://schemas.microsoft.com/office/drawing/2014/main" id="{9A5053C7-C2A0-4A35-8C6C-54CE7D46505E}"/>
              </a:ext>
            </a:extLst>
          </p:cNvPr>
          <p:cNvCxnSpPr>
            <a:stCxn id="2" idx="2"/>
          </p:cNvCxnSpPr>
          <p:nvPr userDrawn="1"/>
        </p:nvCxnSpPr>
        <p:spPr>
          <a:xfrm>
            <a:off x="6096000" y="1325563"/>
            <a:ext cx="0" cy="5532437"/>
          </a:xfrm>
          <a:prstGeom prst="line">
            <a:avLst/>
          </a:prstGeom>
          <a:ln w="50800">
            <a:solidFill>
              <a:srgbClr val="0635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1436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Captione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BE4ADAC-09E9-4C40-AA99-B217F749DC15}"/>
              </a:ext>
            </a:extLst>
          </p:cNvPr>
          <p:cNvSpPr>
            <a:spLocks noGrp="1"/>
          </p:cNvSpPr>
          <p:nvPr>
            <p:ph sz="quarter" idx="15"/>
          </p:nvPr>
        </p:nvSpPr>
        <p:spPr>
          <a:xfrm>
            <a:off x="0" y="1325563"/>
            <a:ext cx="6096000" cy="5532437"/>
          </a:xfrm>
          <a:ln w="38100">
            <a:solidFill>
              <a:srgbClr val="063532"/>
            </a:solidFill>
          </a:ln>
        </p:spPr>
        <p:txBody>
          <a:bodyPr/>
          <a:lstStyle>
            <a:lvl1pPr>
              <a:defRPr sz="2800"/>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0" name="Content Placeholder 3">
            <a:extLst>
              <a:ext uri="{FF2B5EF4-FFF2-40B4-BE49-F238E27FC236}">
                <a16:creationId xmlns:a16="http://schemas.microsoft.com/office/drawing/2014/main" id="{6FB8AAFA-43CF-4B28-9836-B7EC2D054A0D}"/>
              </a:ext>
            </a:extLst>
          </p:cNvPr>
          <p:cNvSpPr>
            <a:spLocks noGrp="1"/>
          </p:cNvSpPr>
          <p:nvPr>
            <p:ph sz="quarter" idx="16"/>
          </p:nvPr>
        </p:nvSpPr>
        <p:spPr>
          <a:xfrm>
            <a:off x="6096000" y="1325563"/>
            <a:ext cx="6096000" cy="5532437"/>
          </a:xfrm>
          <a:ln w="38100">
            <a:solidFill>
              <a:srgbClr val="063532"/>
            </a:solidFill>
          </a:ln>
        </p:spPr>
        <p:txBody>
          <a:bodyPr/>
          <a:lstStyle>
            <a:lvl1pPr>
              <a:defRPr sz="2800"/>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Title 1">
            <a:extLst>
              <a:ext uri="{FF2B5EF4-FFF2-40B4-BE49-F238E27FC236}">
                <a16:creationId xmlns:a16="http://schemas.microsoft.com/office/drawing/2014/main" id="{58A7FB9D-034B-4310-BE19-7B6460722CFF}"/>
              </a:ext>
            </a:extLst>
          </p:cNvPr>
          <p:cNvSpPr>
            <a:spLocks noGrp="1"/>
          </p:cNvSpPr>
          <p:nvPr>
            <p:ph type="title"/>
          </p:nvPr>
        </p:nvSpPr>
        <p:spPr>
          <a:xfrm>
            <a:off x="0" y="0"/>
            <a:ext cx="12192000" cy="1325563"/>
          </a:xfrm>
        </p:spPr>
        <p:txBody>
          <a:bodyPr/>
          <a:lstStyle/>
          <a:p>
            <a:r>
              <a:rPr lang="en-US"/>
              <a:t>Click to edit Master title style</a:t>
            </a:r>
            <a:endParaRPr lang="en-GB"/>
          </a:p>
        </p:txBody>
      </p:sp>
      <p:sp>
        <p:nvSpPr>
          <p:cNvPr id="15" name="Text Placeholder 13">
            <a:extLst>
              <a:ext uri="{FF2B5EF4-FFF2-40B4-BE49-F238E27FC236}">
                <a16:creationId xmlns:a16="http://schemas.microsoft.com/office/drawing/2014/main" id="{BEE146D2-4798-4B50-BB3F-E6AEAED823E3}"/>
              </a:ext>
            </a:extLst>
          </p:cNvPr>
          <p:cNvSpPr>
            <a:spLocks noGrp="1"/>
          </p:cNvSpPr>
          <p:nvPr>
            <p:ph type="body" sz="quarter" idx="13"/>
          </p:nvPr>
        </p:nvSpPr>
        <p:spPr>
          <a:xfrm>
            <a:off x="6939080" y="5897181"/>
            <a:ext cx="4409840" cy="914400"/>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800"/>
            </a:lvl1pPr>
          </a:lstStyle>
          <a:p>
            <a:pPr lvl="0"/>
            <a:r>
              <a:rPr lang="en-US" dirty="0"/>
              <a:t>Click to edit Master text style</a:t>
            </a:r>
          </a:p>
        </p:txBody>
      </p:sp>
      <p:sp>
        <p:nvSpPr>
          <p:cNvPr id="16" name="Text Placeholder 13">
            <a:extLst>
              <a:ext uri="{FF2B5EF4-FFF2-40B4-BE49-F238E27FC236}">
                <a16:creationId xmlns:a16="http://schemas.microsoft.com/office/drawing/2014/main" id="{FC5159FC-5443-43D7-87F5-3357F23A07D8}"/>
              </a:ext>
            </a:extLst>
          </p:cNvPr>
          <p:cNvSpPr>
            <a:spLocks noGrp="1"/>
          </p:cNvSpPr>
          <p:nvPr>
            <p:ph type="body" sz="quarter" idx="14"/>
          </p:nvPr>
        </p:nvSpPr>
        <p:spPr>
          <a:xfrm>
            <a:off x="843080" y="5897181"/>
            <a:ext cx="4409840" cy="914400"/>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800"/>
            </a:lvl1pPr>
          </a:lstStyle>
          <a:p>
            <a:pPr lvl="0"/>
            <a:r>
              <a:rPr lang="en-US" dirty="0"/>
              <a:t>Click to edit Master text style</a:t>
            </a:r>
          </a:p>
        </p:txBody>
      </p:sp>
    </p:spTree>
    <p:extLst>
      <p:ext uri="{BB962C8B-B14F-4D97-AF65-F5344CB8AC3E}">
        <p14:creationId xmlns:p14="http://schemas.microsoft.com/office/powerpoint/2010/main" val="487446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7FB9D-034B-4310-BE19-7B6460722CFF}"/>
              </a:ext>
            </a:extLst>
          </p:cNvPr>
          <p:cNvSpPr>
            <a:spLocks noGrp="1"/>
          </p:cNvSpPr>
          <p:nvPr>
            <p:ph type="title"/>
          </p:nvPr>
        </p:nvSpPr>
        <p:spPr>
          <a:xfrm>
            <a:off x="0" y="0"/>
            <a:ext cx="12192000" cy="1325563"/>
          </a:xfrm>
        </p:spPr>
        <p:txBody>
          <a:bodyPr/>
          <a:lstStyle/>
          <a:p>
            <a:r>
              <a:rPr lang="en-US"/>
              <a:t>Click to edit Master title style</a:t>
            </a:r>
            <a:endParaRPr lang="en-GB"/>
          </a:p>
        </p:txBody>
      </p:sp>
      <p:sp>
        <p:nvSpPr>
          <p:cNvPr id="11" name="Picture Placeholder 10">
            <a:extLst>
              <a:ext uri="{FF2B5EF4-FFF2-40B4-BE49-F238E27FC236}">
                <a16:creationId xmlns:a16="http://schemas.microsoft.com/office/drawing/2014/main" id="{FF098664-8D46-4F6D-B21F-4F2695017000}"/>
              </a:ext>
            </a:extLst>
          </p:cNvPr>
          <p:cNvSpPr>
            <a:spLocks noGrp="1"/>
          </p:cNvSpPr>
          <p:nvPr>
            <p:ph type="pic" sz="quarter" idx="10"/>
          </p:nvPr>
        </p:nvSpPr>
        <p:spPr>
          <a:xfrm>
            <a:off x="0" y="1325562"/>
            <a:ext cx="6096000" cy="5532437"/>
          </a:xfrm>
          <a:ln w="38100">
            <a:solidFill>
              <a:srgbClr val="063532"/>
            </a:solidFill>
          </a:ln>
        </p:spPr>
        <p:txBody>
          <a:bodyPr/>
          <a:lstStyle/>
          <a:p>
            <a:endParaRPr lang="en-GB" dirty="0"/>
          </a:p>
        </p:txBody>
      </p:sp>
      <p:sp>
        <p:nvSpPr>
          <p:cNvPr id="12" name="Picture Placeholder 10">
            <a:extLst>
              <a:ext uri="{FF2B5EF4-FFF2-40B4-BE49-F238E27FC236}">
                <a16:creationId xmlns:a16="http://schemas.microsoft.com/office/drawing/2014/main" id="{AF0D8B17-2977-431C-AA4D-7F18645E87EC}"/>
              </a:ext>
            </a:extLst>
          </p:cNvPr>
          <p:cNvSpPr>
            <a:spLocks noGrp="1"/>
          </p:cNvSpPr>
          <p:nvPr>
            <p:ph type="pic" sz="quarter" idx="11"/>
          </p:nvPr>
        </p:nvSpPr>
        <p:spPr>
          <a:xfrm>
            <a:off x="6096000" y="1325563"/>
            <a:ext cx="6096000" cy="5532437"/>
          </a:xfrm>
          <a:ln w="38100">
            <a:solidFill>
              <a:srgbClr val="063532"/>
            </a:solidFill>
          </a:ln>
        </p:spPr>
        <p:txBody>
          <a:bodyPr/>
          <a:lstStyle/>
          <a:p>
            <a:endParaRPr lang="en-GB" dirty="0"/>
          </a:p>
        </p:txBody>
      </p:sp>
      <p:sp>
        <p:nvSpPr>
          <p:cNvPr id="15" name="Text Placeholder 13">
            <a:extLst>
              <a:ext uri="{FF2B5EF4-FFF2-40B4-BE49-F238E27FC236}">
                <a16:creationId xmlns:a16="http://schemas.microsoft.com/office/drawing/2014/main" id="{BEE146D2-4798-4B50-BB3F-E6AEAED823E3}"/>
              </a:ext>
            </a:extLst>
          </p:cNvPr>
          <p:cNvSpPr>
            <a:spLocks noGrp="1"/>
          </p:cNvSpPr>
          <p:nvPr>
            <p:ph type="body" sz="quarter" idx="13"/>
          </p:nvPr>
        </p:nvSpPr>
        <p:spPr>
          <a:xfrm>
            <a:off x="6939080" y="5897181"/>
            <a:ext cx="4409840" cy="914400"/>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800"/>
            </a:lvl1pPr>
          </a:lstStyle>
          <a:p>
            <a:pPr lvl="0"/>
            <a:r>
              <a:rPr lang="en-US" dirty="0"/>
              <a:t>Click to edit Master text style</a:t>
            </a:r>
          </a:p>
        </p:txBody>
      </p:sp>
      <p:sp>
        <p:nvSpPr>
          <p:cNvPr id="16" name="Text Placeholder 13">
            <a:extLst>
              <a:ext uri="{FF2B5EF4-FFF2-40B4-BE49-F238E27FC236}">
                <a16:creationId xmlns:a16="http://schemas.microsoft.com/office/drawing/2014/main" id="{FC5159FC-5443-43D7-87F5-3357F23A07D8}"/>
              </a:ext>
            </a:extLst>
          </p:cNvPr>
          <p:cNvSpPr>
            <a:spLocks noGrp="1"/>
          </p:cNvSpPr>
          <p:nvPr>
            <p:ph type="body" sz="quarter" idx="14"/>
          </p:nvPr>
        </p:nvSpPr>
        <p:spPr>
          <a:xfrm>
            <a:off x="843080" y="5897181"/>
            <a:ext cx="4409840" cy="914400"/>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800"/>
            </a:lvl1pPr>
          </a:lstStyle>
          <a:p>
            <a:pPr lvl="0"/>
            <a:r>
              <a:rPr lang="en-US" dirty="0"/>
              <a:t>Click to edit Master text style</a:t>
            </a:r>
          </a:p>
        </p:txBody>
      </p:sp>
    </p:spTree>
    <p:extLst>
      <p:ext uri="{BB962C8B-B14F-4D97-AF65-F5344CB8AC3E}">
        <p14:creationId xmlns:p14="http://schemas.microsoft.com/office/powerpoint/2010/main" val="1975573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4" name="Content Placeholder 5">
            <a:extLst>
              <a:ext uri="{FF2B5EF4-FFF2-40B4-BE49-F238E27FC236}">
                <a16:creationId xmlns:a16="http://schemas.microsoft.com/office/drawing/2014/main" id="{41422C6C-ACAF-4484-B2DA-F709BA9DD06E}"/>
              </a:ext>
            </a:extLst>
          </p:cNvPr>
          <p:cNvSpPr>
            <a:spLocks noGrp="1"/>
          </p:cNvSpPr>
          <p:nvPr>
            <p:ph sz="quarter" idx="19"/>
          </p:nvPr>
        </p:nvSpPr>
        <p:spPr>
          <a:xfrm>
            <a:off x="8156770" y="1325563"/>
            <a:ext cx="4068000" cy="5532437"/>
          </a:xfrm>
          <a:ln w="38100">
            <a:solidFill>
              <a:srgbClr val="063532"/>
            </a:solidFill>
          </a:ln>
        </p:spPr>
        <p:txBody>
          <a:bodyPr/>
          <a:lstStyle>
            <a:lvl1pPr>
              <a:defRPr sz="2800"/>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Content Placeholder 5">
            <a:extLst>
              <a:ext uri="{FF2B5EF4-FFF2-40B4-BE49-F238E27FC236}">
                <a16:creationId xmlns:a16="http://schemas.microsoft.com/office/drawing/2014/main" id="{1663E3E2-43DF-4C25-803E-35D0675C1580}"/>
              </a:ext>
            </a:extLst>
          </p:cNvPr>
          <p:cNvSpPr>
            <a:spLocks noGrp="1"/>
          </p:cNvSpPr>
          <p:nvPr>
            <p:ph sz="quarter" idx="17"/>
          </p:nvPr>
        </p:nvSpPr>
        <p:spPr>
          <a:xfrm>
            <a:off x="0" y="1325563"/>
            <a:ext cx="4068000" cy="5532437"/>
          </a:xfrm>
          <a:ln w="38100">
            <a:solidFill>
              <a:srgbClr val="063532"/>
            </a:solidFill>
          </a:ln>
        </p:spPr>
        <p:txBody>
          <a:bodyPr/>
          <a:lstStyle>
            <a:lvl1pPr>
              <a:defRPr sz="2800"/>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3" name="Content Placeholder 5">
            <a:extLst>
              <a:ext uri="{FF2B5EF4-FFF2-40B4-BE49-F238E27FC236}">
                <a16:creationId xmlns:a16="http://schemas.microsoft.com/office/drawing/2014/main" id="{4041BA06-3CD4-4704-98A7-345467BCE9FD}"/>
              </a:ext>
            </a:extLst>
          </p:cNvPr>
          <p:cNvSpPr>
            <a:spLocks noGrp="1"/>
          </p:cNvSpPr>
          <p:nvPr>
            <p:ph sz="quarter" idx="18"/>
          </p:nvPr>
        </p:nvSpPr>
        <p:spPr>
          <a:xfrm>
            <a:off x="4084941" y="1325563"/>
            <a:ext cx="4068000" cy="5532437"/>
          </a:xfrm>
          <a:ln w="38100">
            <a:solidFill>
              <a:srgbClr val="063532"/>
            </a:solidFill>
          </a:ln>
        </p:spPr>
        <p:txBody>
          <a:bodyPr/>
          <a:lstStyle>
            <a:lvl1pPr>
              <a:defRPr sz="2800"/>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Title 1">
            <a:extLst>
              <a:ext uri="{FF2B5EF4-FFF2-40B4-BE49-F238E27FC236}">
                <a16:creationId xmlns:a16="http://schemas.microsoft.com/office/drawing/2014/main" id="{58A7FB9D-034B-4310-BE19-7B6460722CFF}"/>
              </a:ext>
            </a:extLst>
          </p:cNvPr>
          <p:cNvSpPr>
            <a:spLocks noGrp="1"/>
          </p:cNvSpPr>
          <p:nvPr>
            <p:ph type="title"/>
          </p:nvPr>
        </p:nvSpPr>
        <p:spPr>
          <a:xfrm>
            <a:off x="0" y="0"/>
            <a:ext cx="12192000" cy="1325563"/>
          </a:xfrm>
        </p:spPr>
        <p:txBody>
          <a:bodyPr/>
          <a:lstStyle/>
          <a:p>
            <a:r>
              <a:rPr lang="en-US"/>
              <a:t>Click to edit Master title style</a:t>
            </a:r>
            <a:endParaRPr lang="en-GB"/>
          </a:p>
        </p:txBody>
      </p:sp>
      <p:sp>
        <p:nvSpPr>
          <p:cNvPr id="15" name="Text Placeholder 13">
            <a:extLst>
              <a:ext uri="{FF2B5EF4-FFF2-40B4-BE49-F238E27FC236}">
                <a16:creationId xmlns:a16="http://schemas.microsoft.com/office/drawing/2014/main" id="{BEE146D2-4798-4B50-BB3F-E6AEAED823E3}"/>
              </a:ext>
            </a:extLst>
          </p:cNvPr>
          <p:cNvSpPr>
            <a:spLocks noGrp="1"/>
          </p:cNvSpPr>
          <p:nvPr>
            <p:ph type="body" sz="quarter" idx="13"/>
          </p:nvPr>
        </p:nvSpPr>
        <p:spPr>
          <a:xfrm>
            <a:off x="4107678" y="1606534"/>
            <a:ext cx="4068000" cy="914400"/>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800"/>
            </a:lvl1pPr>
          </a:lstStyle>
          <a:p>
            <a:pPr lvl="0"/>
            <a:r>
              <a:rPr lang="en-US" dirty="0"/>
              <a:t>Click to edit Master text style</a:t>
            </a:r>
          </a:p>
        </p:txBody>
      </p:sp>
      <p:sp>
        <p:nvSpPr>
          <p:cNvPr id="16" name="Text Placeholder 13">
            <a:extLst>
              <a:ext uri="{FF2B5EF4-FFF2-40B4-BE49-F238E27FC236}">
                <a16:creationId xmlns:a16="http://schemas.microsoft.com/office/drawing/2014/main" id="{FC5159FC-5443-43D7-87F5-3357F23A07D8}"/>
              </a:ext>
            </a:extLst>
          </p:cNvPr>
          <p:cNvSpPr>
            <a:spLocks noGrp="1"/>
          </p:cNvSpPr>
          <p:nvPr>
            <p:ph type="body" sz="quarter" idx="14"/>
          </p:nvPr>
        </p:nvSpPr>
        <p:spPr>
          <a:xfrm>
            <a:off x="0" y="1606534"/>
            <a:ext cx="4068000" cy="914400"/>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800"/>
            </a:lvl1pPr>
          </a:lstStyle>
          <a:p>
            <a:pPr lvl="0"/>
            <a:r>
              <a:rPr lang="en-US" dirty="0"/>
              <a:t>Click to edit Master text style</a:t>
            </a:r>
          </a:p>
        </p:txBody>
      </p:sp>
      <p:sp>
        <p:nvSpPr>
          <p:cNvPr id="8" name="Text Placeholder 13">
            <a:extLst>
              <a:ext uri="{FF2B5EF4-FFF2-40B4-BE49-F238E27FC236}">
                <a16:creationId xmlns:a16="http://schemas.microsoft.com/office/drawing/2014/main" id="{C037C47E-4E22-4CFE-807F-0565E4228F30}"/>
              </a:ext>
            </a:extLst>
          </p:cNvPr>
          <p:cNvSpPr>
            <a:spLocks noGrp="1"/>
          </p:cNvSpPr>
          <p:nvPr>
            <p:ph type="body" sz="quarter" idx="16"/>
          </p:nvPr>
        </p:nvSpPr>
        <p:spPr>
          <a:xfrm>
            <a:off x="8195517" y="1606534"/>
            <a:ext cx="4068000" cy="914400"/>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800"/>
            </a:lvl1pPr>
          </a:lstStyle>
          <a:p>
            <a:pPr lvl="0"/>
            <a:r>
              <a:rPr lang="en-US" dirty="0"/>
              <a:t>Click to edit Master text style</a:t>
            </a:r>
          </a:p>
        </p:txBody>
      </p:sp>
    </p:spTree>
    <p:extLst>
      <p:ext uri="{BB962C8B-B14F-4D97-AF65-F5344CB8AC3E}">
        <p14:creationId xmlns:p14="http://schemas.microsoft.com/office/powerpoint/2010/main" val="803913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7FB9D-034B-4310-BE19-7B6460722CFF}"/>
              </a:ext>
            </a:extLst>
          </p:cNvPr>
          <p:cNvSpPr>
            <a:spLocks noGrp="1"/>
          </p:cNvSpPr>
          <p:nvPr>
            <p:ph type="title"/>
          </p:nvPr>
        </p:nvSpPr>
        <p:spPr>
          <a:xfrm>
            <a:off x="0" y="0"/>
            <a:ext cx="12192000" cy="1325563"/>
          </a:xfrm>
        </p:spPr>
        <p:txBody>
          <a:bodyPr/>
          <a:lstStyle/>
          <a:p>
            <a:r>
              <a:rPr lang="en-US"/>
              <a:t>Click to edit Master title style</a:t>
            </a:r>
            <a:endParaRPr lang="en-GB"/>
          </a:p>
        </p:txBody>
      </p:sp>
      <p:sp>
        <p:nvSpPr>
          <p:cNvPr id="11" name="Picture Placeholder 10">
            <a:extLst>
              <a:ext uri="{FF2B5EF4-FFF2-40B4-BE49-F238E27FC236}">
                <a16:creationId xmlns:a16="http://schemas.microsoft.com/office/drawing/2014/main" id="{FF098664-8D46-4F6D-B21F-4F2695017000}"/>
              </a:ext>
            </a:extLst>
          </p:cNvPr>
          <p:cNvSpPr>
            <a:spLocks noGrp="1"/>
          </p:cNvSpPr>
          <p:nvPr>
            <p:ph type="pic" sz="quarter" idx="10"/>
          </p:nvPr>
        </p:nvSpPr>
        <p:spPr>
          <a:xfrm>
            <a:off x="0" y="1325562"/>
            <a:ext cx="4068000" cy="5532437"/>
          </a:xfrm>
          <a:ln w="38100">
            <a:solidFill>
              <a:srgbClr val="063532"/>
            </a:solidFill>
          </a:ln>
        </p:spPr>
        <p:txBody>
          <a:bodyPr/>
          <a:lstStyle/>
          <a:p>
            <a:endParaRPr lang="en-GB" dirty="0"/>
          </a:p>
        </p:txBody>
      </p:sp>
      <p:sp>
        <p:nvSpPr>
          <p:cNvPr id="12" name="Picture Placeholder 10">
            <a:extLst>
              <a:ext uri="{FF2B5EF4-FFF2-40B4-BE49-F238E27FC236}">
                <a16:creationId xmlns:a16="http://schemas.microsoft.com/office/drawing/2014/main" id="{AF0D8B17-2977-431C-AA4D-7F18645E87EC}"/>
              </a:ext>
            </a:extLst>
          </p:cNvPr>
          <p:cNvSpPr>
            <a:spLocks noGrp="1"/>
          </p:cNvSpPr>
          <p:nvPr>
            <p:ph type="pic" sz="quarter" idx="11"/>
          </p:nvPr>
        </p:nvSpPr>
        <p:spPr>
          <a:xfrm>
            <a:off x="4087839" y="1325563"/>
            <a:ext cx="4068000" cy="5532437"/>
          </a:xfrm>
          <a:ln w="38100">
            <a:solidFill>
              <a:srgbClr val="063532"/>
            </a:solidFill>
          </a:ln>
        </p:spPr>
        <p:txBody>
          <a:bodyPr/>
          <a:lstStyle/>
          <a:p>
            <a:endParaRPr lang="en-GB" dirty="0"/>
          </a:p>
        </p:txBody>
      </p:sp>
      <p:sp>
        <p:nvSpPr>
          <p:cNvPr id="15" name="Text Placeholder 13">
            <a:extLst>
              <a:ext uri="{FF2B5EF4-FFF2-40B4-BE49-F238E27FC236}">
                <a16:creationId xmlns:a16="http://schemas.microsoft.com/office/drawing/2014/main" id="{BEE146D2-4798-4B50-BB3F-E6AEAED823E3}"/>
              </a:ext>
            </a:extLst>
          </p:cNvPr>
          <p:cNvSpPr>
            <a:spLocks noGrp="1"/>
          </p:cNvSpPr>
          <p:nvPr>
            <p:ph type="body" sz="quarter" idx="13"/>
          </p:nvPr>
        </p:nvSpPr>
        <p:spPr>
          <a:xfrm>
            <a:off x="4107678" y="1606534"/>
            <a:ext cx="4068000" cy="914400"/>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800"/>
            </a:lvl1pPr>
          </a:lstStyle>
          <a:p>
            <a:pPr lvl="0"/>
            <a:r>
              <a:rPr lang="en-US" dirty="0"/>
              <a:t>Click to edit Master text style</a:t>
            </a:r>
          </a:p>
        </p:txBody>
      </p:sp>
      <p:sp>
        <p:nvSpPr>
          <p:cNvPr id="16" name="Text Placeholder 13">
            <a:extLst>
              <a:ext uri="{FF2B5EF4-FFF2-40B4-BE49-F238E27FC236}">
                <a16:creationId xmlns:a16="http://schemas.microsoft.com/office/drawing/2014/main" id="{FC5159FC-5443-43D7-87F5-3357F23A07D8}"/>
              </a:ext>
            </a:extLst>
          </p:cNvPr>
          <p:cNvSpPr>
            <a:spLocks noGrp="1"/>
          </p:cNvSpPr>
          <p:nvPr>
            <p:ph type="body" sz="quarter" idx="14"/>
          </p:nvPr>
        </p:nvSpPr>
        <p:spPr>
          <a:xfrm>
            <a:off x="0" y="1606534"/>
            <a:ext cx="4068000" cy="914400"/>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800"/>
            </a:lvl1pPr>
          </a:lstStyle>
          <a:p>
            <a:pPr lvl="0"/>
            <a:r>
              <a:rPr lang="en-US" dirty="0"/>
              <a:t>Click to edit Master text style</a:t>
            </a:r>
          </a:p>
        </p:txBody>
      </p:sp>
      <p:sp>
        <p:nvSpPr>
          <p:cNvPr id="7" name="Picture Placeholder 10">
            <a:extLst>
              <a:ext uri="{FF2B5EF4-FFF2-40B4-BE49-F238E27FC236}">
                <a16:creationId xmlns:a16="http://schemas.microsoft.com/office/drawing/2014/main" id="{1BA980A2-8453-4123-9F10-81897DEB3724}"/>
              </a:ext>
            </a:extLst>
          </p:cNvPr>
          <p:cNvSpPr>
            <a:spLocks noGrp="1"/>
          </p:cNvSpPr>
          <p:nvPr>
            <p:ph type="pic" sz="quarter" idx="15"/>
          </p:nvPr>
        </p:nvSpPr>
        <p:spPr>
          <a:xfrm>
            <a:off x="8195517" y="1325561"/>
            <a:ext cx="4068000" cy="5532437"/>
          </a:xfrm>
          <a:ln w="38100">
            <a:solidFill>
              <a:srgbClr val="063532"/>
            </a:solidFill>
          </a:ln>
        </p:spPr>
        <p:txBody>
          <a:bodyPr/>
          <a:lstStyle/>
          <a:p>
            <a:endParaRPr lang="en-GB" dirty="0"/>
          </a:p>
        </p:txBody>
      </p:sp>
      <p:sp>
        <p:nvSpPr>
          <p:cNvPr id="8" name="Text Placeholder 13">
            <a:extLst>
              <a:ext uri="{FF2B5EF4-FFF2-40B4-BE49-F238E27FC236}">
                <a16:creationId xmlns:a16="http://schemas.microsoft.com/office/drawing/2014/main" id="{C037C47E-4E22-4CFE-807F-0565E4228F30}"/>
              </a:ext>
            </a:extLst>
          </p:cNvPr>
          <p:cNvSpPr>
            <a:spLocks noGrp="1"/>
          </p:cNvSpPr>
          <p:nvPr>
            <p:ph type="body" sz="quarter" idx="16"/>
          </p:nvPr>
        </p:nvSpPr>
        <p:spPr>
          <a:xfrm>
            <a:off x="8195517" y="1606534"/>
            <a:ext cx="4068000" cy="914400"/>
          </a:xfrm>
          <a:solidFill>
            <a:srgbClr val="063532">
              <a:alpha val="50000"/>
            </a:srgbClr>
          </a:solidFill>
          <a:ln>
            <a:noFill/>
          </a:ln>
          <a:effectLst>
            <a:outerShdw blurRad="50800" dist="38100" dir="16200000" rotWithShape="0">
              <a:prstClr val="black">
                <a:alpha val="40000"/>
              </a:prstClr>
            </a:outerShdw>
            <a:softEdge rad="127000"/>
          </a:effectLst>
        </p:spPr>
        <p:style>
          <a:lnRef idx="0">
            <a:scrgbClr r="0" g="0" b="0"/>
          </a:lnRef>
          <a:fillRef idx="0">
            <a:scrgbClr r="0" g="0" b="0"/>
          </a:fillRef>
          <a:effectRef idx="0">
            <a:scrgbClr r="0" g="0" b="0"/>
          </a:effectRef>
          <a:fontRef idx="minor">
            <a:schemeClr val="lt1"/>
          </a:fontRef>
        </p:style>
        <p:txBody>
          <a:bodyPr anchor="ctr">
            <a:normAutofit/>
          </a:bodyPr>
          <a:lstStyle>
            <a:lvl1pPr algn="ctr">
              <a:defRPr sz="2800"/>
            </a:lvl1pPr>
          </a:lstStyle>
          <a:p>
            <a:pPr lvl="0"/>
            <a:r>
              <a:rPr lang="en-US" dirty="0"/>
              <a:t>Click to edit Master text style</a:t>
            </a:r>
          </a:p>
        </p:txBody>
      </p:sp>
    </p:spTree>
    <p:extLst>
      <p:ext uri="{BB962C8B-B14F-4D97-AF65-F5344CB8AC3E}">
        <p14:creationId xmlns:p14="http://schemas.microsoft.com/office/powerpoint/2010/main" val="2172817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A06E"/>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942978-71AA-481E-8E00-3ADA30545E20}"/>
              </a:ext>
            </a:extLst>
          </p:cNvPr>
          <p:cNvSpPr>
            <a:spLocks noGrp="1"/>
          </p:cNvSpPr>
          <p:nvPr>
            <p:ph type="title"/>
          </p:nvPr>
        </p:nvSpPr>
        <p:spPr>
          <a:xfrm>
            <a:off x="0" y="0"/>
            <a:ext cx="12192000" cy="1325563"/>
          </a:xfrm>
          <a:prstGeom prst="rect">
            <a:avLst/>
          </a:prstGeom>
          <a:solidFill>
            <a:srgbClr val="063532"/>
          </a:solidFill>
          <a:ln>
            <a:solidFill>
              <a:srgbClr val="063532"/>
            </a:solidFill>
          </a:ln>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5841E043-5AE5-416F-A4E6-AD45B0DB8DA0}"/>
              </a:ext>
            </a:extLst>
          </p:cNvPr>
          <p:cNvSpPr>
            <a:spLocks noGrp="1"/>
          </p:cNvSpPr>
          <p:nvPr>
            <p:ph type="body" idx="1"/>
          </p:nvPr>
        </p:nvSpPr>
        <p:spPr>
          <a:xfrm>
            <a:off x="495977" y="1514982"/>
            <a:ext cx="11200047" cy="50806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4133936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9" r:id="rId5"/>
    <p:sldLayoutId id="2147483661" r:id="rId6"/>
    <p:sldLayoutId id="2147483653" r:id="rId7"/>
    <p:sldLayoutId id="2147483662" r:id="rId8"/>
    <p:sldLayoutId id="2147483660" r:id="rId9"/>
    <p:sldLayoutId id="2147483658" r:id="rId10"/>
    <p:sldLayoutId id="2147483654" r:id="rId11"/>
    <p:sldLayoutId id="2147483655" r:id="rId12"/>
    <p:sldLayoutId id="2147483656" r:id="rId13"/>
    <p:sldLayoutId id="2147483657" r:id="rId14"/>
  </p:sldLayoutIdLst>
  <p:txStyles>
    <p:titleStyle>
      <a:lvl1pPr algn="l" defTabSz="914400" rtl="0" eaLnBrk="1" latinLnBrk="0" hangingPunct="1">
        <a:lnSpc>
          <a:spcPct val="90000"/>
        </a:lnSpc>
        <a:spcBef>
          <a:spcPct val="0"/>
        </a:spcBef>
        <a:buNone/>
        <a:defRPr sz="4400" kern="1200" cap="all" baseline="0">
          <a:solidFill>
            <a:schemeClr val="bg1"/>
          </a:solidFill>
          <a:latin typeface="Gill Sans MT" panose="020B0502020104020203" pitchFamily="34" charset="0"/>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3600" kern="1200" cap="all" baseline="0">
          <a:solidFill>
            <a:schemeClr val="bg1"/>
          </a:solidFill>
          <a:latin typeface="Gill Sans MT" panose="020B0502020104020203" pitchFamily="34" charset="0"/>
          <a:ea typeface="+mn-ea"/>
          <a:cs typeface="+mn-cs"/>
        </a:defRPr>
      </a:lvl1pPr>
      <a:lvl2pPr marL="360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Gill Sans MT" panose="020B0502020104020203" pitchFamily="34" charset="0"/>
          <a:ea typeface="+mn-ea"/>
          <a:cs typeface="+mn-cs"/>
        </a:defRPr>
      </a:lvl2pPr>
      <a:lvl3pPr marL="720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Gill Sans MT" panose="020B0502020104020203" pitchFamily="34" charset="0"/>
          <a:ea typeface="+mn-ea"/>
          <a:cs typeface="+mn-cs"/>
        </a:defRPr>
      </a:lvl3pPr>
      <a:lvl4pPr marL="10800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Gill Sans MT" panose="020B0502020104020203" pitchFamily="34" charset="0"/>
          <a:ea typeface="+mn-ea"/>
          <a:cs typeface="+mn-cs"/>
        </a:defRPr>
      </a:lvl4pPr>
      <a:lvl5pPr marL="1440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Gill Sans MT" panose="020B05020201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2.png"/><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hyperlink" Target="https://en.wikipedia.org/wiki/Random-access_memory" TargetMode="External"/><Relationship Id="rId5" Type="http://schemas.openxmlformats.org/officeDocument/2006/relationships/image" Target="../media/image7.jp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2.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hyperlink" Target="https://en.wikipedia.org/wiki/Solid-state_drive" TargetMode="External"/><Relationship Id="rId5" Type="http://schemas.openxmlformats.org/officeDocument/2006/relationships/image" Target="../media/image8.jp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2.mp3"/><Relationship Id="rId1" Type="http://schemas.microsoft.com/office/2007/relationships/media" Target="../media/media12.mp3"/><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11.xml"/><Relationship Id="rId7" Type="http://schemas.openxmlformats.org/officeDocument/2006/relationships/diagramQuickStyle" Target="../diagrams/quickStyle1.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1.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hyperlink" Target="https://ja.wikipedia.org/wiki/Linux" TargetMode="External"/><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hyperlink" Target="https://en.wikipedia.org/wiki/Software" TargetMode="External"/><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2.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hyperlink" Target="https://en.wikipedia.org/wiki/USB_(Physical)" TargetMode="External"/><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2.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hyperlink" Target="https://en.wikipedia.org/wiki/Broadwell_(microarchitecture)" TargetMode="External"/><Relationship Id="rId5" Type="http://schemas.openxmlformats.org/officeDocument/2006/relationships/image" Target="../media/image6.jp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16076-D6C8-496A-A001-2F3B806DB3F1}"/>
              </a:ext>
            </a:extLst>
          </p:cNvPr>
          <p:cNvSpPr>
            <a:spLocks noGrp="1"/>
          </p:cNvSpPr>
          <p:nvPr>
            <p:ph type="ctrTitle"/>
          </p:nvPr>
        </p:nvSpPr>
        <p:spPr/>
        <p:txBody>
          <a:bodyPr/>
          <a:lstStyle/>
          <a:p>
            <a:r>
              <a:rPr lang="en-GB" dirty="0"/>
              <a:t>Parts of a Computer System</a:t>
            </a:r>
          </a:p>
        </p:txBody>
      </p:sp>
    </p:spTree>
    <p:extLst>
      <p:ext uri="{BB962C8B-B14F-4D97-AF65-F5344CB8AC3E}">
        <p14:creationId xmlns:p14="http://schemas.microsoft.com/office/powerpoint/2010/main" val="25824885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34785-9B35-4164-833C-5A92584552FF}"/>
              </a:ext>
            </a:extLst>
          </p:cNvPr>
          <p:cNvSpPr>
            <a:spLocks noGrp="1"/>
          </p:cNvSpPr>
          <p:nvPr>
            <p:ph type="title"/>
          </p:nvPr>
        </p:nvSpPr>
        <p:spPr/>
        <p:txBody>
          <a:bodyPr/>
          <a:lstStyle/>
          <a:p>
            <a:r>
              <a:rPr lang="en-GB" dirty="0"/>
              <a:t>Hardware: Primary Memory</a:t>
            </a:r>
          </a:p>
        </p:txBody>
      </p:sp>
      <p:sp>
        <p:nvSpPr>
          <p:cNvPr id="3" name="Content Placeholder 2">
            <a:extLst>
              <a:ext uri="{FF2B5EF4-FFF2-40B4-BE49-F238E27FC236}">
                <a16:creationId xmlns:a16="http://schemas.microsoft.com/office/drawing/2014/main" id="{E753FB33-BE03-4F92-8648-A8EB4479094D}"/>
              </a:ext>
            </a:extLst>
          </p:cNvPr>
          <p:cNvSpPr>
            <a:spLocks noGrp="1"/>
          </p:cNvSpPr>
          <p:nvPr>
            <p:ph sz="half" idx="1"/>
          </p:nvPr>
        </p:nvSpPr>
        <p:spPr/>
        <p:txBody>
          <a:bodyPr>
            <a:normAutofit/>
          </a:bodyPr>
          <a:lstStyle/>
          <a:p>
            <a:r>
              <a:rPr lang="en-GB" dirty="0"/>
              <a:t>Primary storage unit.</a:t>
            </a:r>
          </a:p>
          <a:p>
            <a:endParaRPr lang="en-GB" dirty="0"/>
          </a:p>
          <a:p>
            <a:r>
              <a:rPr lang="en-GB" dirty="0"/>
              <a:t>Stores Data and Instructions.</a:t>
            </a:r>
          </a:p>
          <a:p>
            <a:endParaRPr lang="en-GB" dirty="0"/>
          </a:p>
          <a:p>
            <a:r>
              <a:rPr lang="en-GB" dirty="0"/>
              <a:t>Temporarily Stores Execution Output and Processing.</a:t>
            </a:r>
          </a:p>
          <a:p>
            <a:endParaRPr lang="en-GB" dirty="0"/>
          </a:p>
          <a:p>
            <a:r>
              <a:rPr lang="en-GB" dirty="0"/>
              <a:t>RAM (Random Access Memory) and ROM (Read Only Memory)</a:t>
            </a:r>
          </a:p>
        </p:txBody>
      </p:sp>
      <p:pic>
        <p:nvPicPr>
          <p:cNvPr id="6" name="Content Placeholder 5" descr="A circuit board&#10;&#10;Description automatically generated">
            <a:extLst>
              <a:ext uri="{FF2B5EF4-FFF2-40B4-BE49-F238E27FC236}">
                <a16:creationId xmlns:a16="http://schemas.microsoft.com/office/drawing/2014/main" id="{254EFEE9-DA33-4868-878E-062D3D1FB94C}"/>
              </a:ext>
            </a:extLst>
          </p:cNvPr>
          <p:cNvPicPr>
            <a:picLocks noGrp="1" noChangeAspect="1"/>
          </p:cNvPicPr>
          <p:nvPr>
            <p:ph sz="half" idx="2"/>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718" r="41802"/>
          <a:stretch/>
        </p:blipFill>
        <p:spPr>
          <a:xfrm>
            <a:off x="6096000" y="1325563"/>
            <a:ext cx="6096000" cy="5532437"/>
          </a:xfrm>
        </p:spPr>
      </p:pic>
      <p:pic>
        <p:nvPicPr>
          <p:cNvPr id="4" name="slide-10.mp3" descr="slide-10.mp3">
            <a:hlinkClick r:id="" action="ppaction://media"/>
            <a:extLst>
              <a:ext uri="{FF2B5EF4-FFF2-40B4-BE49-F238E27FC236}">
                <a16:creationId xmlns:a16="http://schemas.microsoft.com/office/drawing/2014/main" id="{2284836D-8802-3F43-86CE-869482FC71F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79200" y="6858000"/>
            <a:ext cx="812800" cy="812800"/>
          </a:xfrm>
          <a:prstGeom prst="rect">
            <a:avLst/>
          </a:prstGeom>
        </p:spPr>
      </p:pic>
    </p:spTree>
    <p:extLst>
      <p:ext uri="{BB962C8B-B14F-4D97-AF65-F5344CB8AC3E}">
        <p14:creationId xmlns:p14="http://schemas.microsoft.com/office/powerpoint/2010/main" val="79961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3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F15DE-5ABC-43EE-ABB6-C4DE22064687}"/>
              </a:ext>
            </a:extLst>
          </p:cNvPr>
          <p:cNvSpPr>
            <a:spLocks noGrp="1"/>
          </p:cNvSpPr>
          <p:nvPr>
            <p:ph type="title"/>
          </p:nvPr>
        </p:nvSpPr>
        <p:spPr/>
        <p:txBody>
          <a:bodyPr/>
          <a:lstStyle/>
          <a:p>
            <a:r>
              <a:rPr lang="en-GB" dirty="0"/>
              <a:t>Hardware: Secondary Memory</a:t>
            </a:r>
          </a:p>
        </p:txBody>
      </p:sp>
      <p:sp>
        <p:nvSpPr>
          <p:cNvPr id="3" name="Content Placeholder 2">
            <a:extLst>
              <a:ext uri="{FF2B5EF4-FFF2-40B4-BE49-F238E27FC236}">
                <a16:creationId xmlns:a16="http://schemas.microsoft.com/office/drawing/2014/main" id="{F6F692BA-52E3-45B1-9CA1-61ABCA40618C}"/>
              </a:ext>
            </a:extLst>
          </p:cNvPr>
          <p:cNvSpPr>
            <a:spLocks noGrp="1"/>
          </p:cNvSpPr>
          <p:nvPr>
            <p:ph sz="half" idx="1"/>
          </p:nvPr>
        </p:nvSpPr>
        <p:spPr/>
        <p:txBody>
          <a:bodyPr/>
          <a:lstStyle/>
          <a:p>
            <a:r>
              <a:rPr lang="en-GB" dirty="0"/>
              <a:t>External Memory to the computer.</a:t>
            </a:r>
          </a:p>
          <a:p>
            <a:endParaRPr lang="en-GB" dirty="0"/>
          </a:p>
          <a:p>
            <a:r>
              <a:rPr lang="en-GB" dirty="0"/>
              <a:t>Detachable.</a:t>
            </a:r>
          </a:p>
          <a:p>
            <a:endParaRPr lang="en-GB" dirty="0"/>
          </a:p>
          <a:p>
            <a:r>
              <a:rPr lang="en-GB" dirty="0"/>
              <a:t>Large, Permanent Storage for future Access.</a:t>
            </a:r>
          </a:p>
          <a:p>
            <a:endParaRPr lang="en-GB" dirty="0"/>
          </a:p>
          <a:p>
            <a:r>
              <a:rPr lang="en-GB" dirty="0"/>
              <a:t>Internal Hard Drive, External hard drive, Sd Card.</a:t>
            </a:r>
          </a:p>
        </p:txBody>
      </p:sp>
      <p:pic>
        <p:nvPicPr>
          <p:cNvPr id="6" name="Content Placeholder 5" descr="A circuit board&#10;&#10;Description automatically generated">
            <a:extLst>
              <a:ext uri="{FF2B5EF4-FFF2-40B4-BE49-F238E27FC236}">
                <a16:creationId xmlns:a16="http://schemas.microsoft.com/office/drawing/2014/main" id="{B6B8FEF4-B57A-439E-8D0C-AB620650AB3C}"/>
              </a:ext>
            </a:extLst>
          </p:cNvPr>
          <p:cNvPicPr>
            <a:picLocks noGrp="1" noChangeAspect="1"/>
          </p:cNvPicPr>
          <p:nvPr>
            <p:ph sz="half" idx="2"/>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4543" r="23193"/>
          <a:stretch/>
        </p:blipFill>
        <p:spPr>
          <a:xfrm>
            <a:off x="6096000" y="1325564"/>
            <a:ext cx="6096000" cy="5532436"/>
          </a:xfrm>
        </p:spPr>
      </p:pic>
      <p:pic>
        <p:nvPicPr>
          <p:cNvPr id="5" name="slide-11.mp3" descr="slide-11.mp3">
            <a:hlinkClick r:id="" action="ppaction://media"/>
            <a:extLst>
              <a:ext uri="{FF2B5EF4-FFF2-40B4-BE49-F238E27FC236}">
                <a16:creationId xmlns:a16="http://schemas.microsoft.com/office/drawing/2014/main" id="{EB08B144-8C69-0746-B821-4DAF7E9F41B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79200" y="6858000"/>
            <a:ext cx="812800" cy="812800"/>
          </a:xfrm>
          <a:prstGeom prst="rect">
            <a:avLst/>
          </a:prstGeom>
        </p:spPr>
      </p:pic>
    </p:spTree>
    <p:extLst>
      <p:ext uri="{BB962C8B-B14F-4D97-AF65-F5344CB8AC3E}">
        <p14:creationId xmlns:p14="http://schemas.microsoft.com/office/powerpoint/2010/main" val="823112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9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88DAB-4B06-4A58-972E-FA200A00B455}"/>
              </a:ext>
            </a:extLst>
          </p:cNvPr>
          <p:cNvSpPr>
            <a:spLocks noGrp="1"/>
          </p:cNvSpPr>
          <p:nvPr>
            <p:ph type="title"/>
          </p:nvPr>
        </p:nvSpPr>
        <p:spPr/>
        <p:txBody>
          <a:bodyPr/>
          <a:lstStyle/>
          <a:p>
            <a:r>
              <a:rPr lang="en-GB" dirty="0"/>
              <a:t>Memory Units</a:t>
            </a:r>
          </a:p>
        </p:txBody>
      </p:sp>
      <p:sp>
        <p:nvSpPr>
          <p:cNvPr id="3" name="Content Placeholder 2">
            <a:extLst>
              <a:ext uri="{FF2B5EF4-FFF2-40B4-BE49-F238E27FC236}">
                <a16:creationId xmlns:a16="http://schemas.microsoft.com/office/drawing/2014/main" id="{37F6F937-8345-49EA-A981-38984EA7DFF4}"/>
              </a:ext>
            </a:extLst>
          </p:cNvPr>
          <p:cNvSpPr>
            <a:spLocks noGrp="1"/>
          </p:cNvSpPr>
          <p:nvPr>
            <p:ph sz="half" idx="1"/>
          </p:nvPr>
        </p:nvSpPr>
        <p:spPr/>
        <p:txBody>
          <a:bodyPr/>
          <a:lstStyle/>
          <a:p>
            <a:r>
              <a:rPr lang="en-GB" dirty="0"/>
              <a:t>Memory is stored In Bits.</a:t>
            </a:r>
          </a:p>
          <a:p>
            <a:pPr marL="817200" lvl="1" indent="-457200"/>
            <a:r>
              <a:rPr lang="en-GB" dirty="0"/>
              <a:t>Either 0 or 1 (off or on).</a:t>
            </a:r>
          </a:p>
          <a:p>
            <a:endParaRPr lang="en-GB" dirty="0"/>
          </a:p>
          <a:p>
            <a:r>
              <a:rPr lang="en-GB" dirty="0"/>
              <a:t>Common Storage Sizes (SI units):</a:t>
            </a:r>
          </a:p>
          <a:p>
            <a:pPr marL="817200" lvl="1" indent="-457200"/>
            <a:r>
              <a:rPr lang="en-GB" dirty="0"/>
              <a:t>8 bits = 1 byte (B)</a:t>
            </a:r>
          </a:p>
          <a:p>
            <a:pPr marL="817200" lvl="1" indent="-457200"/>
            <a:r>
              <a:rPr lang="en-GB" dirty="0"/>
              <a:t>1000 bytes = 1 kilobyte (kB)</a:t>
            </a:r>
          </a:p>
          <a:p>
            <a:pPr marL="817200" lvl="1" indent="-457200"/>
            <a:r>
              <a:rPr lang="en-GB" dirty="0"/>
              <a:t>1000 kB = 1 megabyte (MB)</a:t>
            </a:r>
          </a:p>
          <a:p>
            <a:pPr marL="817200" lvl="1" indent="-457200"/>
            <a:r>
              <a:rPr lang="en-GB" dirty="0"/>
              <a:t>1000 MB = 1 gigabyte (GB)</a:t>
            </a:r>
          </a:p>
          <a:p>
            <a:pPr marL="817200" lvl="1" indent="-457200"/>
            <a:r>
              <a:rPr lang="en-GB" dirty="0"/>
              <a:t>1000 GB = 1 terabyte (TB)</a:t>
            </a:r>
          </a:p>
          <a:p>
            <a:pPr marL="817200" lvl="1" indent="-457200"/>
            <a:r>
              <a:rPr lang="en-GB" dirty="0"/>
              <a:t>1000 TB = 1 petabyte (PB)</a:t>
            </a:r>
          </a:p>
        </p:txBody>
      </p:sp>
      <p:sp>
        <p:nvSpPr>
          <p:cNvPr id="4" name="Content Placeholder 3">
            <a:extLst>
              <a:ext uri="{FF2B5EF4-FFF2-40B4-BE49-F238E27FC236}">
                <a16:creationId xmlns:a16="http://schemas.microsoft.com/office/drawing/2014/main" id="{4F079E20-4D52-4BB5-A14E-CD0EE0A074D8}"/>
              </a:ext>
            </a:extLst>
          </p:cNvPr>
          <p:cNvSpPr>
            <a:spLocks noGrp="1"/>
          </p:cNvSpPr>
          <p:nvPr>
            <p:ph sz="half" idx="2"/>
          </p:nvPr>
        </p:nvSpPr>
        <p:spPr/>
        <p:txBody>
          <a:bodyPr/>
          <a:lstStyle/>
          <a:p>
            <a:r>
              <a:rPr lang="en-GB" dirty="0"/>
              <a:t>Previously, 1024 was used as an increment (e.g., 1024 MB = 1 GB).</a:t>
            </a:r>
          </a:p>
          <a:p>
            <a:endParaRPr lang="en-GB" dirty="0"/>
          </a:p>
          <a:p>
            <a:r>
              <a:rPr lang="en-GB" dirty="0"/>
              <a:t>Now new names are being used:</a:t>
            </a:r>
          </a:p>
          <a:p>
            <a:pPr marL="817200" lvl="1" indent="-457200"/>
            <a:r>
              <a:rPr lang="en-GB" dirty="0"/>
              <a:t>8 bits = 1 byte (B)</a:t>
            </a:r>
          </a:p>
          <a:p>
            <a:pPr marL="817200" lvl="1" indent="-457200"/>
            <a:r>
              <a:rPr lang="en-GB" dirty="0"/>
              <a:t>1024 bytes = 1 kibibyte (KiB)</a:t>
            </a:r>
          </a:p>
          <a:p>
            <a:pPr marL="817200" lvl="1" indent="-457200"/>
            <a:r>
              <a:rPr lang="en-GB" dirty="0"/>
              <a:t>1024 KiB = 1 mebibyte (</a:t>
            </a:r>
            <a:r>
              <a:rPr lang="en-GB" dirty="0" err="1"/>
              <a:t>MiB</a:t>
            </a:r>
            <a:r>
              <a:rPr lang="en-GB" dirty="0"/>
              <a:t>)</a:t>
            </a:r>
          </a:p>
          <a:p>
            <a:pPr marL="817200" lvl="1" indent="-457200"/>
            <a:r>
              <a:rPr lang="en-GB" dirty="0"/>
              <a:t>1024 </a:t>
            </a:r>
            <a:r>
              <a:rPr lang="en-GB" dirty="0" err="1"/>
              <a:t>MiB</a:t>
            </a:r>
            <a:r>
              <a:rPr lang="en-GB" dirty="0"/>
              <a:t> = 1 gibibyte (Gib)</a:t>
            </a:r>
          </a:p>
          <a:p>
            <a:pPr marL="817200" lvl="1" indent="-457200"/>
            <a:r>
              <a:rPr lang="en-GB" dirty="0"/>
              <a:t>1024 </a:t>
            </a:r>
            <a:r>
              <a:rPr lang="en-GB" dirty="0" err="1"/>
              <a:t>GiB</a:t>
            </a:r>
            <a:r>
              <a:rPr lang="en-GB" dirty="0"/>
              <a:t> = 1 tebibyte (</a:t>
            </a:r>
            <a:r>
              <a:rPr lang="en-GB" dirty="0" err="1"/>
              <a:t>TiB</a:t>
            </a:r>
            <a:r>
              <a:rPr lang="en-GB" dirty="0"/>
              <a:t>)</a:t>
            </a:r>
          </a:p>
          <a:p>
            <a:pPr marL="817200" lvl="1" indent="-457200"/>
            <a:r>
              <a:rPr lang="en-GB" dirty="0"/>
              <a:t>1024 </a:t>
            </a:r>
            <a:r>
              <a:rPr lang="en-GB" dirty="0" err="1"/>
              <a:t>TiB</a:t>
            </a:r>
            <a:r>
              <a:rPr lang="en-GB" dirty="0"/>
              <a:t> = 1 pebibyte (</a:t>
            </a:r>
            <a:r>
              <a:rPr lang="en-GB" dirty="0" err="1"/>
              <a:t>PiB</a:t>
            </a:r>
            <a:r>
              <a:rPr lang="en-GB" dirty="0"/>
              <a:t>)</a:t>
            </a:r>
          </a:p>
        </p:txBody>
      </p:sp>
      <p:pic>
        <p:nvPicPr>
          <p:cNvPr id="5" name="slide-12.mp3" descr="slide-12.mp3">
            <a:hlinkClick r:id="" action="ppaction://media"/>
            <a:extLst>
              <a:ext uri="{FF2B5EF4-FFF2-40B4-BE49-F238E27FC236}">
                <a16:creationId xmlns:a16="http://schemas.microsoft.com/office/drawing/2014/main" id="{AC644F2D-C4C9-3C4B-8CC4-EAE58042C18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194" y="6858000"/>
            <a:ext cx="812800" cy="812800"/>
          </a:xfrm>
          <a:prstGeom prst="rect">
            <a:avLst/>
          </a:prstGeom>
        </p:spPr>
      </p:pic>
    </p:spTree>
    <p:extLst>
      <p:ext uri="{BB962C8B-B14F-4D97-AF65-F5344CB8AC3E}">
        <p14:creationId xmlns:p14="http://schemas.microsoft.com/office/powerpoint/2010/main" val="3083232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4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775DA01-312E-4949-84D1-ACBD837EA4C7}"/>
              </a:ext>
            </a:extLst>
          </p:cNvPr>
          <p:cNvSpPr>
            <a:spLocks noGrp="1"/>
          </p:cNvSpPr>
          <p:nvPr>
            <p:ph idx="1"/>
          </p:nvPr>
        </p:nvSpPr>
        <p:spPr/>
        <p:txBody>
          <a:bodyPr>
            <a:normAutofit lnSpcReduction="10000"/>
          </a:bodyPr>
          <a:lstStyle/>
          <a:p>
            <a:r>
              <a:rPr lang="en-GB" dirty="0"/>
              <a:t>In Summary:</a:t>
            </a:r>
          </a:p>
          <a:p>
            <a:endParaRPr lang="en-GB" dirty="0"/>
          </a:p>
          <a:p>
            <a:r>
              <a:rPr lang="en-GB" dirty="0"/>
              <a:t>A Computer System consists of software and hardware.</a:t>
            </a:r>
          </a:p>
          <a:p>
            <a:endParaRPr lang="en-GB" dirty="0"/>
          </a:p>
          <a:p>
            <a:r>
              <a:rPr lang="en-GB" dirty="0"/>
              <a:t>Software includes operating systems and application software.</a:t>
            </a:r>
          </a:p>
          <a:p>
            <a:endParaRPr lang="en-GB" dirty="0"/>
          </a:p>
          <a:p>
            <a:r>
              <a:rPr lang="en-GB" dirty="0"/>
              <a:t>HARDWARE INCLUDES four key components:</a:t>
            </a:r>
          </a:p>
          <a:p>
            <a:pPr marL="817200" lvl="1" indent="-457200"/>
            <a:r>
              <a:rPr lang="en-GB" dirty="0"/>
              <a:t>Input devices</a:t>
            </a:r>
          </a:p>
          <a:p>
            <a:pPr marL="817200" lvl="1" indent="-457200"/>
            <a:r>
              <a:rPr lang="en-GB" dirty="0"/>
              <a:t>Output devices</a:t>
            </a:r>
          </a:p>
          <a:p>
            <a:pPr marL="817200" lvl="1" indent="-457200"/>
            <a:r>
              <a:rPr lang="en-GB" dirty="0"/>
              <a:t>Processor</a:t>
            </a:r>
          </a:p>
          <a:p>
            <a:pPr marL="817200" lvl="1" indent="-457200"/>
            <a:r>
              <a:rPr lang="en-GB" dirty="0"/>
              <a:t>Memory – primary and secondary.</a:t>
            </a:r>
          </a:p>
          <a:p>
            <a:endParaRPr lang="en-GB" dirty="0"/>
          </a:p>
          <a:p>
            <a:endParaRPr lang="en-GB" dirty="0"/>
          </a:p>
          <a:p>
            <a:endParaRPr lang="en-GB" dirty="0"/>
          </a:p>
        </p:txBody>
      </p:sp>
      <p:sp>
        <p:nvSpPr>
          <p:cNvPr id="3" name="Text Placeholder 2">
            <a:extLst>
              <a:ext uri="{FF2B5EF4-FFF2-40B4-BE49-F238E27FC236}">
                <a16:creationId xmlns:a16="http://schemas.microsoft.com/office/drawing/2014/main" id="{90B78C9F-F6BE-4C06-957F-62EB01D83B25}"/>
              </a:ext>
            </a:extLst>
          </p:cNvPr>
          <p:cNvSpPr>
            <a:spLocks noGrp="1"/>
          </p:cNvSpPr>
          <p:nvPr>
            <p:ph type="body" sz="half" idx="2"/>
          </p:nvPr>
        </p:nvSpPr>
        <p:spPr/>
        <p:txBody>
          <a:bodyPr/>
          <a:lstStyle/>
          <a:p>
            <a:r>
              <a:rPr lang="en-GB" dirty="0"/>
              <a:t>Original Slides by Pelumi Apantaku</a:t>
            </a:r>
          </a:p>
          <a:p>
            <a:endParaRPr lang="en-GB" dirty="0"/>
          </a:p>
          <a:p>
            <a:r>
              <a:rPr lang="en-GB" dirty="0"/>
              <a:t>Updated Slides by Kevin Chalmers</a:t>
            </a:r>
          </a:p>
          <a:p>
            <a:endParaRPr lang="en-GB" dirty="0"/>
          </a:p>
          <a:p>
            <a:r>
              <a:rPr lang="en-GB" dirty="0"/>
              <a:t>Video by Kevin Chalmers</a:t>
            </a:r>
          </a:p>
          <a:p>
            <a:endParaRPr lang="en-GB" dirty="0"/>
          </a:p>
          <a:p>
            <a:r>
              <a:rPr lang="en-GB" dirty="0"/>
              <a:t>Images Courtesy of Wikimedia</a:t>
            </a:r>
          </a:p>
        </p:txBody>
      </p:sp>
      <p:pic>
        <p:nvPicPr>
          <p:cNvPr id="4" name="slide-13.mp3" descr="slide-13.mp3">
            <a:hlinkClick r:id="" action="ppaction://media"/>
            <a:extLst>
              <a:ext uri="{FF2B5EF4-FFF2-40B4-BE49-F238E27FC236}">
                <a16:creationId xmlns:a16="http://schemas.microsoft.com/office/drawing/2014/main" id="{EA6476AA-E634-0547-B2B7-4A06FC0147C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9200" y="6858000"/>
            <a:ext cx="812800" cy="812800"/>
          </a:xfrm>
          <a:prstGeom prst="rect">
            <a:avLst/>
          </a:prstGeom>
        </p:spPr>
      </p:pic>
    </p:spTree>
    <p:extLst>
      <p:ext uri="{BB962C8B-B14F-4D97-AF65-F5344CB8AC3E}">
        <p14:creationId xmlns:p14="http://schemas.microsoft.com/office/powerpoint/2010/main" val="1718421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2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2F8634-D25A-4701-AF85-A458ECDE6A90}"/>
              </a:ext>
            </a:extLst>
          </p:cNvPr>
          <p:cNvSpPr>
            <a:spLocks noGrp="1"/>
          </p:cNvSpPr>
          <p:nvPr>
            <p:ph type="title"/>
          </p:nvPr>
        </p:nvSpPr>
        <p:spPr/>
        <p:txBody>
          <a:bodyPr/>
          <a:lstStyle/>
          <a:p>
            <a:r>
              <a:rPr lang="en-GB" dirty="0"/>
              <a:t>Why do we need to know THE PARTS OF A COMPUTER SYSTEM?</a:t>
            </a:r>
          </a:p>
        </p:txBody>
      </p:sp>
      <p:pic>
        <p:nvPicPr>
          <p:cNvPr id="2" name="slide-02.mp3" descr="slide-02.mp3">
            <a:hlinkClick r:id="" action="ppaction://media"/>
            <a:extLst>
              <a:ext uri="{FF2B5EF4-FFF2-40B4-BE49-F238E27FC236}">
                <a16:creationId xmlns:a16="http://schemas.microsoft.com/office/drawing/2014/main" id="{07D149DB-A5D8-E74F-B90F-7B0EC524B0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77600" y="6858000"/>
            <a:ext cx="812800" cy="812800"/>
          </a:xfrm>
          <a:prstGeom prst="rect">
            <a:avLst/>
          </a:prstGeom>
        </p:spPr>
      </p:pic>
    </p:spTree>
    <p:extLst>
      <p:ext uri="{BB962C8B-B14F-4D97-AF65-F5344CB8AC3E}">
        <p14:creationId xmlns:p14="http://schemas.microsoft.com/office/powerpoint/2010/main" val="2853602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0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31554-24D7-41A3-8919-036C3E6753E9}"/>
              </a:ext>
            </a:extLst>
          </p:cNvPr>
          <p:cNvSpPr>
            <a:spLocks noGrp="1"/>
          </p:cNvSpPr>
          <p:nvPr>
            <p:ph type="title"/>
          </p:nvPr>
        </p:nvSpPr>
        <p:spPr/>
        <p:txBody>
          <a:bodyPr/>
          <a:lstStyle/>
          <a:p>
            <a:r>
              <a:rPr lang="en-GB" dirty="0"/>
              <a:t>Computer Components</a:t>
            </a:r>
          </a:p>
        </p:txBody>
      </p:sp>
      <p:graphicFrame>
        <p:nvGraphicFramePr>
          <p:cNvPr id="3" name="Content Placeholder 3">
            <a:extLst>
              <a:ext uri="{FF2B5EF4-FFF2-40B4-BE49-F238E27FC236}">
                <a16:creationId xmlns:a16="http://schemas.microsoft.com/office/drawing/2014/main" id="{CDF6BE53-468B-4A5A-9716-56D79036F937}"/>
              </a:ext>
            </a:extLst>
          </p:cNvPr>
          <p:cNvGraphicFramePr>
            <a:graphicFrameLocks/>
          </p:cNvGraphicFramePr>
          <p:nvPr>
            <p:extLst>
              <p:ext uri="{D42A27DB-BD31-4B8C-83A1-F6EECF244321}">
                <p14:modId xmlns:p14="http://schemas.microsoft.com/office/powerpoint/2010/main" val="4009674172"/>
              </p:ext>
            </p:extLst>
          </p:nvPr>
        </p:nvGraphicFramePr>
        <p:xfrm>
          <a:off x="838200" y="1690688"/>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slide-03.mp3" descr="slide-03.mp3">
            <a:hlinkClick r:id="" action="ppaction://media"/>
            <a:extLst>
              <a:ext uri="{FF2B5EF4-FFF2-40B4-BE49-F238E27FC236}">
                <a16:creationId xmlns:a16="http://schemas.microsoft.com/office/drawing/2014/main" id="{A2FAD62D-986E-924B-BE39-D081A7DD5AE2}"/>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379200" y="6858000"/>
            <a:ext cx="812800" cy="812800"/>
          </a:xfrm>
          <a:prstGeom prst="rect">
            <a:avLst/>
          </a:prstGeom>
        </p:spPr>
      </p:pic>
    </p:spTree>
    <p:extLst>
      <p:ext uri="{BB962C8B-B14F-4D97-AF65-F5344CB8AC3E}">
        <p14:creationId xmlns:p14="http://schemas.microsoft.com/office/powerpoint/2010/main" val="2775313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8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57D7A-C318-4BC4-A217-3D373CEEBDB8}"/>
              </a:ext>
            </a:extLst>
          </p:cNvPr>
          <p:cNvSpPr>
            <a:spLocks noGrp="1"/>
          </p:cNvSpPr>
          <p:nvPr>
            <p:ph type="title"/>
          </p:nvPr>
        </p:nvSpPr>
        <p:spPr/>
        <p:txBody>
          <a:bodyPr/>
          <a:lstStyle/>
          <a:p>
            <a:r>
              <a:rPr lang="en-GB" dirty="0"/>
              <a:t>Operating systems</a:t>
            </a:r>
          </a:p>
        </p:txBody>
      </p:sp>
      <p:sp>
        <p:nvSpPr>
          <p:cNvPr id="3" name="Content Placeholder 2">
            <a:extLst>
              <a:ext uri="{FF2B5EF4-FFF2-40B4-BE49-F238E27FC236}">
                <a16:creationId xmlns:a16="http://schemas.microsoft.com/office/drawing/2014/main" id="{A99D5B9A-F9E1-448C-9974-14F7537BC8D4}"/>
              </a:ext>
            </a:extLst>
          </p:cNvPr>
          <p:cNvSpPr>
            <a:spLocks noGrp="1"/>
          </p:cNvSpPr>
          <p:nvPr>
            <p:ph sz="half" idx="1"/>
          </p:nvPr>
        </p:nvSpPr>
        <p:spPr/>
        <p:txBody>
          <a:bodyPr>
            <a:normAutofit lnSpcReduction="10000"/>
          </a:bodyPr>
          <a:lstStyle/>
          <a:p>
            <a:r>
              <a:rPr lang="en-GB" dirty="0"/>
              <a:t>Most important software of the computer system.</a:t>
            </a:r>
          </a:p>
          <a:p>
            <a:endParaRPr lang="en-GB" dirty="0"/>
          </a:p>
          <a:p>
            <a:r>
              <a:rPr lang="en-GB" dirty="0"/>
              <a:t>Performs basic functions.</a:t>
            </a:r>
          </a:p>
          <a:p>
            <a:pPr marL="931500" lvl="1" indent="-571500"/>
            <a:r>
              <a:rPr lang="en-GB" dirty="0"/>
              <a:t>Managing memory, processes, hardware, software.</a:t>
            </a:r>
          </a:p>
          <a:p>
            <a:pPr marL="931500" lvl="1" indent="-571500"/>
            <a:r>
              <a:rPr lang="en-GB" dirty="0"/>
              <a:t>Converts instructions into bits and bytes.</a:t>
            </a:r>
          </a:p>
          <a:p>
            <a:pPr marL="931500" lvl="1" indent="-571500"/>
            <a:r>
              <a:rPr lang="en-GB" dirty="0"/>
              <a:t>Coordinates the entire system functionality.</a:t>
            </a:r>
          </a:p>
          <a:p>
            <a:pPr marL="571500" indent="-571500"/>
            <a:endParaRPr lang="en-GB" dirty="0"/>
          </a:p>
          <a:p>
            <a:r>
              <a:rPr lang="en-GB" dirty="0"/>
              <a:t>Examples include Windows, Mac OS X and Linux.</a:t>
            </a:r>
          </a:p>
        </p:txBody>
      </p:sp>
      <p:pic>
        <p:nvPicPr>
          <p:cNvPr id="6" name="Content Placeholder 5" descr="A picture containing light, food&#10;&#10;Description automatically generated">
            <a:extLst>
              <a:ext uri="{FF2B5EF4-FFF2-40B4-BE49-F238E27FC236}">
                <a16:creationId xmlns:a16="http://schemas.microsoft.com/office/drawing/2014/main" id="{9DDEBF89-9064-4A3C-BFA8-F622BFC7499B}"/>
              </a:ext>
            </a:extLst>
          </p:cNvPr>
          <p:cNvPicPr>
            <a:picLocks noGrp="1" noChangeAspect="1"/>
          </p:cNvPicPr>
          <p:nvPr>
            <p:ph sz="half" idx="2"/>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22741" t="-4895" r="-20945" b="-3774"/>
          <a:stretch/>
        </p:blipFill>
        <p:spPr>
          <a:xfrm>
            <a:off x="6096000" y="1325564"/>
            <a:ext cx="6095999" cy="5532436"/>
          </a:xfrm>
        </p:spPr>
      </p:pic>
      <p:pic>
        <p:nvPicPr>
          <p:cNvPr id="4" name="slide-04.mp3" descr="slide-04.mp3">
            <a:hlinkClick r:id="" action="ppaction://media"/>
            <a:extLst>
              <a:ext uri="{FF2B5EF4-FFF2-40B4-BE49-F238E27FC236}">
                <a16:creationId xmlns:a16="http://schemas.microsoft.com/office/drawing/2014/main" id="{6E33FDBF-E788-8E49-A699-72594EBBD1A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79200" y="6858000"/>
            <a:ext cx="812800" cy="812800"/>
          </a:xfrm>
          <a:prstGeom prst="rect">
            <a:avLst/>
          </a:prstGeom>
        </p:spPr>
      </p:pic>
    </p:spTree>
    <p:extLst>
      <p:ext uri="{BB962C8B-B14F-4D97-AF65-F5344CB8AC3E}">
        <p14:creationId xmlns:p14="http://schemas.microsoft.com/office/powerpoint/2010/main" val="3067436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47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07FE5-7255-4544-8A02-C8B7B8E4EC8E}"/>
              </a:ext>
            </a:extLst>
          </p:cNvPr>
          <p:cNvSpPr>
            <a:spLocks noGrp="1"/>
          </p:cNvSpPr>
          <p:nvPr>
            <p:ph type="title"/>
          </p:nvPr>
        </p:nvSpPr>
        <p:spPr>
          <a:xfrm>
            <a:off x="0" y="0"/>
            <a:ext cx="12192000" cy="1325563"/>
          </a:xfrm>
        </p:spPr>
        <p:txBody>
          <a:bodyPr/>
          <a:lstStyle/>
          <a:p>
            <a:r>
              <a:rPr lang="en-GB" dirty="0"/>
              <a:t>Application Software</a:t>
            </a:r>
          </a:p>
        </p:txBody>
      </p:sp>
      <p:sp>
        <p:nvSpPr>
          <p:cNvPr id="3" name="Content Placeholder 2">
            <a:extLst>
              <a:ext uri="{FF2B5EF4-FFF2-40B4-BE49-F238E27FC236}">
                <a16:creationId xmlns:a16="http://schemas.microsoft.com/office/drawing/2014/main" id="{CE3A05B0-C015-461A-B290-CE8A04A0A696}"/>
              </a:ext>
            </a:extLst>
          </p:cNvPr>
          <p:cNvSpPr>
            <a:spLocks noGrp="1"/>
          </p:cNvSpPr>
          <p:nvPr>
            <p:ph sz="half" idx="1"/>
          </p:nvPr>
        </p:nvSpPr>
        <p:spPr/>
        <p:txBody>
          <a:bodyPr>
            <a:normAutofit fontScale="92500" lnSpcReduction="10000"/>
          </a:bodyPr>
          <a:lstStyle/>
          <a:p>
            <a:r>
              <a:rPr lang="en-GB" dirty="0"/>
              <a:t>Normally designed for the end-user.</a:t>
            </a:r>
          </a:p>
          <a:p>
            <a:endParaRPr lang="en-GB" dirty="0"/>
          </a:p>
          <a:p>
            <a:r>
              <a:rPr lang="en-GB" dirty="0"/>
              <a:t>utility software: antivirus, disk management, firewall.</a:t>
            </a:r>
          </a:p>
          <a:p>
            <a:endParaRPr lang="en-GB" dirty="0"/>
          </a:p>
          <a:p>
            <a:r>
              <a:rPr lang="en-GB" dirty="0"/>
              <a:t>Integrated software that works together; e.g., Microsoft Office.</a:t>
            </a:r>
          </a:p>
          <a:p>
            <a:endParaRPr lang="en-GB" dirty="0"/>
          </a:p>
          <a:p>
            <a:r>
              <a:rPr lang="en-GB" dirty="0"/>
              <a:t>Specific Applications that perform specific functions; e.g., Web Browser, games.</a:t>
            </a:r>
          </a:p>
        </p:txBody>
      </p:sp>
      <p:pic>
        <p:nvPicPr>
          <p:cNvPr id="6" name="Content Placeholder 5" descr="A close up of a sign&#10;&#10;Description automatically generated">
            <a:extLst>
              <a:ext uri="{FF2B5EF4-FFF2-40B4-BE49-F238E27FC236}">
                <a16:creationId xmlns:a16="http://schemas.microsoft.com/office/drawing/2014/main" id="{D7A247FE-84C2-47E7-B235-6BEAA646D2D5}"/>
              </a:ext>
            </a:extLst>
          </p:cNvPr>
          <p:cNvPicPr>
            <a:picLocks noGrp="1" noChangeAspect="1"/>
          </p:cNvPicPr>
          <p:nvPr>
            <p:ph sz="half" idx="2"/>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39715" t="-4895" r="-37499" b="-3774"/>
          <a:stretch/>
        </p:blipFill>
        <p:spPr>
          <a:xfrm>
            <a:off x="6096001" y="1325564"/>
            <a:ext cx="6096000" cy="5532436"/>
          </a:xfrm>
        </p:spPr>
      </p:pic>
      <p:pic>
        <p:nvPicPr>
          <p:cNvPr id="4" name="slide-05.mp3" descr="slide-05.mp3">
            <a:hlinkClick r:id="" action="ppaction://media"/>
            <a:extLst>
              <a:ext uri="{FF2B5EF4-FFF2-40B4-BE49-F238E27FC236}">
                <a16:creationId xmlns:a16="http://schemas.microsoft.com/office/drawing/2014/main" id="{D64841AC-024A-714C-959D-70309893BE3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79200" y="6858000"/>
            <a:ext cx="812800" cy="812800"/>
          </a:xfrm>
          <a:prstGeom prst="rect">
            <a:avLst/>
          </a:prstGeom>
        </p:spPr>
      </p:pic>
    </p:spTree>
    <p:extLst>
      <p:ext uri="{BB962C8B-B14F-4D97-AF65-F5344CB8AC3E}">
        <p14:creationId xmlns:p14="http://schemas.microsoft.com/office/powerpoint/2010/main" val="586427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2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78008C-B392-4C7C-BC6C-00118F0E6FBB}"/>
              </a:ext>
            </a:extLst>
          </p:cNvPr>
          <p:cNvSpPr>
            <a:spLocks noGrp="1"/>
          </p:cNvSpPr>
          <p:nvPr>
            <p:ph type="title"/>
          </p:nvPr>
        </p:nvSpPr>
        <p:spPr/>
        <p:txBody>
          <a:bodyPr/>
          <a:lstStyle/>
          <a:p>
            <a:r>
              <a:rPr lang="en-GB" dirty="0"/>
              <a:t>Block Diagram of a Computer</a:t>
            </a:r>
          </a:p>
        </p:txBody>
      </p:sp>
      <p:grpSp>
        <p:nvGrpSpPr>
          <p:cNvPr id="14" name="Group 13">
            <a:extLst>
              <a:ext uri="{FF2B5EF4-FFF2-40B4-BE49-F238E27FC236}">
                <a16:creationId xmlns:a16="http://schemas.microsoft.com/office/drawing/2014/main" id="{92F19082-F0AC-4B85-A61A-2F7C8B6A18CF}"/>
              </a:ext>
            </a:extLst>
          </p:cNvPr>
          <p:cNvGrpSpPr/>
          <p:nvPr/>
        </p:nvGrpSpPr>
        <p:grpSpPr>
          <a:xfrm>
            <a:off x="489285" y="2283911"/>
            <a:ext cx="11167310" cy="3639093"/>
            <a:chOff x="489285" y="2283911"/>
            <a:chExt cx="11167310" cy="3639093"/>
          </a:xfrm>
        </p:grpSpPr>
        <p:sp>
          <p:nvSpPr>
            <p:cNvPr id="15" name="Rectangle: Rounded Corners 14">
              <a:extLst>
                <a:ext uri="{FF2B5EF4-FFF2-40B4-BE49-F238E27FC236}">
                  <a16:creationId xmlns:a16="http://schemas.microsoft.com/office/drawing/2014/main" id="{5B286C9F-F876-41C1-9387-A4657C5B03E3}"/>
                </a:ext>
              </a:extLst>
            </p:cNvPr>
            <p:cNvSpPr/>
            <p:nvPr/>
          </p:nvSpPr>
          <p:spPr>
            <a:xfrm>
              <a:off x="4657223" y="2283911"/>
              <a:ext cx="2582779" cy="1264527"/>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GB" dirty="0"/>
                <a:t>Central Processing Unit (CPU): ALU, Registers and CU</a:t>
              </a:r>
            </a:p>
          </p:txBody>
        </p:sp>
        <p:sp>
          <p:nvSpPr>
            <p:cNvPr id="16" name="Rectangle: Rounded Corners 15">
              <a:extLst>
                <a:ext uri="{FF2B5EF4-FFF2-40B4-BE49-F238E27FC236}">
                  <a16:creationId xmlns:a16="http://schemas.microsoft.com/office/drawing/2014/main" id="{AA8809D3-FD66-4E62-97D3-F467C4479B03}"/>
                </a:ext>
              </a:extLst>
            </p:cNvPr>
            <p:cNvSpPr/>
            <p:nvPr/>
          </p:nvSpPr>
          <p:spPr>
            <a:xfrm>
              <a:off x="9370596" y="2431425"/>
              <a:ext cx="2285999" cy="1020761"/>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GB" dirty="0"/>
                <a:t>Output: Printer, Speaker and Monitor</a:t>
              </a:r>
            </a:p>
          </p:txBody>
        </p:sp>
        <p:sp>
          <p:nvSpPr>
            <p:cNvPr id="17" name="Rectangle: Rounded Corners 16">
              <a:extLst>
                <a:ext uri="{FF2B5EF4-FFF2-40B4-BE49-F238E27FC236}">
                  <a16:creationId xmlns:a16="http://schemas.microsoft.com/office/drawing/2014/main" id="{4299C2DC-382F-40F4-B909-AD6AB011A4D9}"/>
                </a:ext>
              </a:extLst>
            </p:cNvPr>
            <p:cNvSpPr/>
            <p:nvPr/>
          </p:nvSpPr>
          <p:spPr>
            <a:xfrm>
              <a:off x="489285" y="2436313"/>
              <a:ext cx="2285999" cy="1020761"/>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GB" dirty="0"/>
                <a:t>Input: Mouse, Scanner and Keyboard</a:t>
              </a:r>
            </a:p>
          </p:txBody>
        </p:sp>
        <p:sp>
          <p:nvSpPr>
            <p:cNvPr id="18" name="Rectangle: Rounded Corners 17">
              <a:extLst>
                <a:ext uri="{FF2B5EF4-FFF2-40B4-BE49-F238E27FC236}">
                  <a16:creationId xmlns:a16="http://schemas.microsoft.com/office/drawing/2014/main" id="{73690846-8078-4AD3-9003-6DAEB0E708EB}"/>
                </a:ext>
              </a:extLst>
            </p:cNvPr>
            <p:cNvSpPr/>
            <p:nvPr/>
          </p:nvSpPr>
          <p:spPr>
            <a:xfrm>
              <a:off x="4832684" y="4902243"/>
              <a:ext cx="2285999" cy="1020761"/>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GB" dirty="0"/>
                <a:t>Memory: RAM, ROM and Hard Drive</a:t>
              </a:r>
            </a:p>
          </p:txBody>
        </p:sp>
        <p:sp>
          <p:nvSpPr>
            <p:cNvPr id="19" name="Arrow: Right 18">
              <a:extLst>
                <a:ext uri="{FF2B5EF4-FFF2-40B4-BE49-F238E27FC236}">
                  <a16:creationId xmlns:a16="http://schemas.microsoft.com/office/drawing/2014/main" id="{459A0EBD-E9A0-4AC4-A9A0-97A4708CEFBB}"/>
                </a:ext>
              </a:extLst>
            </p:cNvPr>
            <p:cNvSpPr/>
            <p:nvPr/>
          </p:nvSpPr>
          <p:spPr>
            <a:xfrm>
              <a:off x="2879556" y="2721749"/>
              <a:ext cx="1668379" cy="497305"/>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GB"/>
            </a:p>
          </p:txBody>
        </p:sp>
        <p:sp>
          <p:nvSpPr>
            <p:cNvPr id="20" name="Arrow: Right 19">
              <a:extLst>
                <a:ext uri="{FF2B5EF4-FFF2-40B4-BE49-F238E27FC236}">
                  <a16:creationId xmlns:a16="http://schemas.microsoft.com/office/drawing/2014/main" id="{790D20F1-0B34-4A88-8AE8-C10F0B5CA7A1}"/>
                </a:ext>
              </a:extLst>
            </p:cNvPr>
            <p:cNvSpPr/>
            <p:nvPr/>
          </p:nvSpPr>
          <p:spPr>
            <a:xfrm>
              <a:off x="7349290" y="2667521"/>
              <a:ext cx="1668379" cy="497305"/>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GB"/>
            </a:p>
          </p:txBody>
        </p:sp>
        <p:sp>
          <p:nvSpPr>
            <p:cNvPr id="21" name="Arrow: Up-Down 20">
              <a:extLst>
                <a:ext uri="{FF2B5EF4-FFF2-40B4-BE49-F238E27FC236}">
                  <a16:creationId xmlns:a16="http://schemas.microsoft.com/office/drawing/2014/main" id="{9E7ECB0E-9541-4463-B6A5-818DB5C0C7AA}"/>
                </a:ext>
              </a:extLst>
            </p:cNvPr>
            <p:cNvSpPr/>
            <p:nvPr/>
          </p:nvSpPr>
          <p:spPr>
            <a:xfrm>
              <a:off x="5743074" y="3612606"/>
              <a:ext cx="465221" cy="1198984"/>
            </a:xfrm>
            <a:prstGeom prst="upDown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GB"/>
            </a:p>
          </p:txBody>
        </p:sp>
      </p:grpSp>
      <p:pic>
        <p:nvPicPr>
          <p:cNvPr id="2" name="slide-06.mp3" descr="slide-06.mp3">
            <a:hlinkClick r:id="" action="ppaction://media"/>
            <a:extLst>
              <a:ext uri="{FF2B5EF4-FFF2-40B4-BE49-F238E27FC236}">
                <a16:creationId xmlns:a16="http://schemas.microsoft.com/office/drawing/2014/main" id="{647F80C1-8FBA-7E43-9F30-6866A4B72F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200" y="6858000"/>
            <a:ext cx="812800" cy="812800"/>
          </a:xfrm>
          <a:prstGeom prst="rect">
            <a:avLst/>
          </a:prstGeom>
        </p:spPr>
      </p:pic>
    </p:spTree>
    <p:extLst>
      <p:ext uri="{BB962C8B-B14F-4D97-AF65-F5344CB8AC3E}">
        <p14:creationId xmlns:p14="http://schemas.microsoft.com/office/powerpoint/2010/main" val="3422012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4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BCF39-4E84-4BAC-935E-A62EC2897424}"/>
              </a:ext>
            </a:extLst>
          </p:cNvPr>
          <p:cNvSpPr>
            <a:spLocks noGrp="1"/>
          </p:cNvSpPr>
          <p:nvPr>
            <p:ph type="title"/>
          </p:nvPr>
        </p:nvSpPr>
        <p:spPr/>
        <p:txBody>
          <a:bodyPr/>
          <a:lstStyle/>
          <a:p>
            <a:r>
              <a:rPr lang="en-GB" dirty="0"/>
              <a:t>Hardware: Input and Output</a:t>
            </a:r>
          </a:p>
        </p:txBody>
      </p:sp>
      <p:sp>
        <p:nvSpPr>
          <p:cNvPr id="3" name="Content Placeholder 2">
            <a:extLst>
              <a:ext uri="{FF2B5EF4-FFF2-40B4-BE49-F238E27FC236}">
                <a16:creationId xmlns:a16="http://schemas.microsoft.com/office/drawing/2014/main" id="{A903B247-D129-4DA7-9B9D-5BF274482BD2}"/>
              </a:ext>
            </a:extLst>
          </p:cNvPr>
          <p:cNvSpPr>
            <a:spLocks noGrp="1"/>
          </p:cNvSpPr>
          <p:nvPr>
            <p:ph idx="1"/>
          </p:nvPr>
        </p:nvSpPr>
        <p:spPr/>
        <p:txBody>
          <a:bodyPr/>
          <a:lstStyle/>
          <a:p>
            <a:r>
              <a:rPr lang="en-GB" dirty="0"/>
              <a:t>Input devices are used to accept input and instruction from the user.</a:t>
            </a:r>
          </a:p>
          <a:p>
            <a:endParaRPr lang="en-GB" dirty="0"/>
          </a:p>
          <a:p>
            <a:r>
              <a:rPr lang="en-GB" dirty="0"/>
              <a:t>Output devices are used to present the result of processed instructions.</a:t>
            </a:r>
          </a:p>
          <a:p>
            <a:endParaRPr lang="en-GB" dirty="0"/>
          </a:p>
          <a:p>
            <a:r>
              <a:rPr lang="en-GB" dirty="0"/>
              <a:t>Both work through ports and connectors.</a:t>
            </a:r>
          </a:p>
        </p:txBody>
      </p:sp>
      <p:pic>
        <p:nvPicPr>
          <p:cNvPr id="4" name="slide-07.mp3" descr="slide-07.mp3">
            <a:hlinkClick r:id="" action="ppaction://media"/>
            <a:extLst>
              <a:ext uri="{FF2B5EF4-FFF2-40B4-BE49-F238E27FC236}">
                <a16:creationId xmlns:a16="http://schemas.microsoft.com/office/drawing/2014/main" id="{6EF5C1F0-43D4-334A-9D75-2F8A32201F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200" y="6858000"/>
            <a:ext cx="812800" cy="812800"/>
          </a:xfrm>
          <a:prstGeom prst="rect">
            <a:avLst/>
          </a:prstGeom>
        </p:spPr>
      </p:pic>
    </p:spTree>
    <p:extLst>
      <p:ext uri="{BB962C8B-B14F-4D97-AF65-F5344CB8AC3E}">
        <p14:creationId xmlns:p14="http://schemas.microsoft.com/office/powerpoint/2010/main" val="2921643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2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7D8FB-CE27-4DCE-A014-0ED51A0E41ED}"/>
              </a:ext>
            </a:extLst>
          </p:cNvPr>
          <p:cNvSpPr>
            <a:spLocks noGrp="1"/>
          </p:cNvSpPr>
          <p:nvPr>
            <p:ph type="title"/>
          </p:nvPr>
        </p:nvSpPr>
        <p:spPr/>
        <p:txBody>
          <a:bodyPr/>
          <a:lstStyle/>
          <a:p>
            <a:r>
              <a:rPr lang="en-GB" dirty="0"/>
              <a:t>Ports and Connectors</a:t>
            </a:r>
          </a:p>
        </p:txBody>
      </p:sp>
      <p:sp>
        <p:nvSpPr>
          <p:cNvPr id="4" name="Content Placeholder 3">
            <a:extLst>
              <a:ext uri="{FF2B5EF4-FFF2-40B4-BE49-F238E27FC236}">
                <a16:creationId xmlns:a16="http://schemas.microsoft.com/office/drawing/2014/main" id="{814FDA27-9B85-4847-B1CA-AB486EEF35B0}"/>
              </a:ext>
            </a:extLst>
          </p:cNvPr>
          <p:cNvSpPr>
            <a:spLocks noGrp="1"/>
          </p:cNvSpPr>
          <p:nvPr>
            <p:ph sz="half" idx="1"/>
          </p:nvPr>
        </p:nvSpPr>
        <p:spPr/>
        <p:txBody>
          <a:bodyPr/>
          <a:lstStyle/>
          <a:p>
            <a:r>
              <a:rPr lang="en-GB" dirty="0"/>
              <a:t>Connectors are attached to devices to connect to the computer system.</a:t>
            </a:r>
          </a:p>
          <a:p>
            <a:endParaRPr lang="en-GB" dirty="0"/>
          </a:p>
          <a:p>
            <a:r>
              <a:rPr lang="en-GB" dirty="0"/>
              <a:t>Ports are used for plugging the devices into the computer system.</a:t>
            </a:r>
          </a:p>
          <a:p>
            <a:pPr marL="817200" lvl="1" indent="-457200"/>
            <a:r>
              <a:rPr lang="en-GB" dirty="0"/>
              <a:t>Older ports – parallel, serial.</a:t>
            </a:r>
          </a:p>
          <a:p>
            <a:pPr marL="817200" lvl="1" indent="-457200"/>
            <a:r>
              <a:rPr lang="en-GB" dirty="0"/>
              <a:t>Modern ports – Universal Serial Bus (USB).</a:t>
            </a:r>
          </a:p>
          <a:p>
            <a:pPr marL="817200" lvl="1" indent="-457200"/>
            <a:r>
              <a:rPr lang="en-GB" dirty="0"/>
              <a:t>Wireless ports – Bluetooth, Infrared.</a:t>
            </a:r>
          </a:p>
        </p:txBody>
      </p:sp>
      <p:pic>
        <p:nvPicPr>
          <p:cNvPr id="6" name="Content Placeholder 5" descr="A screenshot of a computer&#10;&#10;Description automatically generated">
            <a:extLst>
              <a:ext uri="{FF2B5EF4-FFF2-40B4-BE49-F238E27FC236}">
                <a16:creationId xmlns:a16="http://schemas.microsoft.com/office/drawing/2014/main" id="{65C39FF1-EA31-4F10-B0F3-E25933D2160A}"/>
              </a:ext>
            </a:extLst>
          </p:cNvPr>
          <p:cNvPicPr>
            <a:picLocks noGrp="1" noChangeAspect="1"/>
          </p:cNvPicPr>
          <p:nvPr>
            <p:ph sz="half" idx="2"/>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096000" y="1708805"/>
            <a:ext cx="6096000" cy="4528457"/>
          </a:xfrm>
        </p:spPr>
      </p:pic>
      <p:pic>
        <p:nvPicPr>
          <p:cNvPr id="3" name="slide-08.mp3" descr="slide-08.mp3">
            <a:hlinkClick r:id="" action="ppaction://media"/>
            <a:extLst>
              <a:ext uri="{FF2B5EF4-FFF2-40B4-BE49-F238E27FC236}">
                <a16:creationId xmlns:a16="http://schemas.microsoft.com/office/drawing/2014/main" id="{4D55D514-DA92-CE4A-9C18-1ECF91D64C1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79200" y="6858000"/>
            <a:ext cx="812800" cy="812800"/>
          </a:xfrm>
          <a:prstGeom prst="rect">
            <a:avLst/>
          </a:prstGeom>
        </p:spPr>
      </p:pic>
    </p:spTree>
    <p:extLst>
      <p:ext uri="{BB962C8B-B14F-4D97-AF65-F5344CB8AC3E}">
        <p14:creationId xmlns:p14="http://schemas.microsoft.com/office/powerpoint/2010/main" val="3626251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38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4AE8D-8377-4398-9434-205052E1CC1B}"/>
              </a:ext>
            </a:extLst>
          </p:cNvPr>
          <p:cNvSpPr>
            <a:spLocks noGrp="1"/>
          </p:cNvSpPr>
          <p:nvPr>
            <p:ph type="title"/>
          </p:nvPr>
        </p:nvSpPr>
        <p:spPr/>
        <p:txBody>
          <a:bodyPr/>
          <a:lstStyle/>
          <a:p>
            <a:r>
              <a:rPr lang="en-GB" dirty="0"/>
              <a:t>Hardware: Processors</a:t>
            </a:r>
          </a:p>
        </p:txBody>
      </p:sp>
      <p:sp>
        <p:nvSpPr>
          <p:cNvPr id="3" name="Content Placeholder 2">
            <a:extLst>
              <a:ext uri="{FF2B5EF4-FFF2-40B4-BE49-F238E27FC236}">
                <a16:creationId xmlns:a16="http://schemas.microsoft.com/office/drawing/2014/main" id="{B5B19EFD-7835-4240-A73E-9F1F2E57ADF5}"/>
              </a:ext>
            </a:extLst>
          </p:cNvPr>
          <p:cNvSpPr>
            <a:spLocks noGrp="1"/>
          </p:cNvSpPr>
          <p:nvPr>
            <p:ph sz="half" idx="1"/>
          </p:nvPr>
        </p:nvSpPr>
        <p:spPr/>
        <p:txBody>
          <a:bodyPr>
            <a:normAutofit lnSpcReduction="10000"/>
          </a:bodyPr>
          <a:lstStyle/>
          <a:p>
            <a:r>
              <a:rPr lang="en-GB" dirty="0"/>
              <a:t>The “brain” of the computer.</a:t>
            </a:r>
          </a:p>
          <a:p>
            <a:endParaRPr lang="en-GB" dirty="0"/>
          </a:p>
          <a:p>
            <a:r>
              <a:rPr lang="en-GB" dirty="0"/>
              <a:t>Registers act as internal memory of the CPU for temporary data storage.</a:t>
            </a:r>
          </a:p>
          <a:p>
            <a:endParaRPr lang="en-GB" dirty="0"/>
          </a:p>
          <a:p>
            <a:r>
              <a:rPr lang="en-GB" dirty="0"/>
              <a:t>The control Unit (CU) Passes instructions to ALU.</a:t>
            </a:r>
          </a:p>
          <a:p>
            <a:endParaRPr lang="en-GB" dirty="0"/>
          </a:p>
          <a:p>
            <a:r>
              <a:rPr lang="en-GB" dirty="0"/>
              <a:t>The Arithmetic and Logic Unit (ALU) performs the arithmetic and logical functions.</a:t>
            </a:r>
          </a:p>
        </p:txBody>
      </p:sp>
      <p:pic>
        <p:nvPicPr>
          <p:cNvPr id="9" name="Content Placeholder 8" descr="A circuit board&#10;&#10;Description automatically generated">
            <a:extLst>
              <a:ext uri="{FF2B5EF4-FFF2-40B4-BE49-F238E27FC236}">
                <a16:creationId xmlns:a16="http://schemas.microsoft.com/office/drawing/2014/main" id="{428AA7E6-AAFB-4364-A7E5-8EAE50C1F5F9}"/>
              </a:ext>
            </a:extLst>
          </p:cNvPr>
          <p:cNvPicPr>
            <a:picLocks noGrp="1" noChangeAspect="1"/>
          </p:cNvPicPr>
          <p:nvPr>
            <p:ph sz="half" idx="2"/>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11618" r="11618"/>
          <a:stretch/>
        </p:blipFill>
        <p:spPr>
          <a:xfrm>
            <a:off x="6096000" y="1325562"/>
            <a:ext cx="6096000" cy="5532437"/>
          </a:xfrm>
        </p:spPr>
      </p:pic>
      <p:pic>
        <p:nvPicPr>
          <p:cNvPr id="4" name="slide-09.mp3" descr="slide-09.mp3">
            <a:hlinkClick r:id="" action="ppaction://media"/>
            <a:extLst>
              <a:ext uri="{FF2B5EF4-FFF2-40B4-BE49-F238E27FC236}">
                <a16:creationId xmlns:a16="http://schemas.microsoft.com/office/drawing/2014/main" id="{A4FDCAFC-61A1-FD41-A541-52BC3A68C5F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79200" y="6857999"/>
            <a:ext cx="812800" cy="812800"/>
          </a:xfrm>
          <a:prstGeom prst="rect">
            <a:avLst/>
          </a:prstGeom>
        </p:spPr>
      </p:pic>
    </p:spTree>
    <p:extLst>
      <p:ext uri="{BB962C8B-B14F-4D97-AF65-F5344CB8AC3E}">
        <p14:creationId xmlns:p14="http://schemas.microsoft.com/office/powerpoint/2010/main" val="2170625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1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B53B74DE7D53B4797FE44204711A0A1" ma:contentTypeVersion="7" ma:contentTypeDescription="Create a new document." ma:contentTypeScope="" ma:versionID="36d212896b0b20dfed665b1189ddff63">
  <xsd:schema xmlns:xsd="http://www.w3.org/2001/XMLSchema" xmlns:xs="http://www.w3.org/2001/XMLSchema" xmlns:p="http://schemas.microsoft.com/office/2006/metadata/properties" xmlns:ns3="4cda9a55-c019-4dc1-8023-2b221ed9fd37" targetNamespace="http://schemas.microsoft.com/office/2006/metadata/properties" ma:root="true" ma:fieldsID="caff2cf0f1746aa325ba0c1c3236feed" ns3:_="">
    <xsd:import namespace="4cda9a55-c019-4dc1-8023-2b221ed9fd3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cda9a55-c019-4dc1-8023-2b221ed9fd3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009EBB0-22F5-4282-A821-8F0FFA10580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cda9a55-c019-4dc1-8023-2b221ed9fd3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681EE24-DC94-4B1C-805C-72400A9D1A4A}">
  <ds:schemaRefs>
    <ds:schemaRef ds:uri="http://purl.org/dc/terms/"/>
    <ds:schemaRef ds:uri="http://schemas.openxmlformats.org/package/2006/metadata/core-properties"/>
    <ds:schemaRef ds:uri="http://purl.org/dc/dcmitype/"/>
    <ds:schemaRef ds:uri="http://purl.org/dc/elements/1.1/"/>
    <ds:schemaRef ds:uri="http://schemas.microsoft.com/office/2006/documentManagement/types"/>
    <ds:schemaRef ds:uri="http://schemas.microsoft.com/office/infopath/2007/PartnerControls"/>
    <ds:schemaRef ds:uri="http://schemas.microsoft.com/office/2006/metadata/properties"/>
    <ds:schemaRef ds:uri="4cda9a55-c019-4dc1-8023-2b221ed9fd37"/>
    <ds:schemaRef ds:uri="http://www.w3.org/XML/1998/namespace"/>
  </ds:schemaRefs>
</ds:datastoreItem>
</file>

<file path=customXml/itemProps3.xml><?xml version="1.0" encoding="utf-8"?>
<ds:datastoreItem xmlns:ds="http://schemas.openxmlformats.org/officeDocument/2006/customXml" ds:itemID="{A7FF7EF4-7E50-472D-8273-834D31332E1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2901</TotalTime>
  <Words>1576</Words>
  <Application>Microsoft Macintosh PowerPoint</Application>
  <PresentationFormat>Widescreen</PresentationFormat>
  <Paragraphs>133</Paragraphs>
  <Slides>13</Slides>
  <Notes>10</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Gill Sans MT</vt:lpstr>
      <vt:lpstr>Office Theme</vt:lpstr>
      <vt:lpstr>Parts of a Computer System</vt:lpstr>
      <vt:lpstr>Why do we need to know THE PARTS OF A COMPUTER SYSTEM?</vt:lpstr>
      <vt:lpstr>Computer Components</vt:lpstr>
      <vt:lpstr>Operating systems</vt:lpstr>
      <vt:lpstr>Application Software</vt:lpstr>
      <vt:lpstr>Block Diagram of a Computer</vt:lpstr>
      <vt:lpstr>Hardware: Input and Output</vt:lpstr>
      <vt:lpstr>Ports and Connectors</vt:lpstr>
      <vt:lpstr>Hardware: Processors</vt:lpstr>
      <vt:lpstr>Hardware: Primary Memory</vt:lpstr>
      <vt:lpstr>Hardware: Secondary Memory</vt:lpstr>
      <vt:lpstr>Memory Units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Kevin Chalmers</dc:creator>
  <cp:lastModifiedBy>Kevin Chalmers</cp:lastModifiedBy>
  <cp:revision>27</cp:revision>
  <dcterms:created xsi:type="dcterms:W3CDTF">2020-07-09T11:32:49Z</dcterms:created>
  <dcterms:modified xsi:type="dcterms:W3CDTF">2020-09-04T15:05:08Z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0x0101001B53B74DE7D53B4797FE44204711A0A1</vt:lpwstr>
  </property>
</Properties>
</file>

<file path=docProps/thumbnail.jpeg>
</file>